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12"/>
  </p:notesMasterIdLst>
  <p:sldIdLst>
    <p:sldId id="256" r:id="rId2"/>
    <p:sldId id="263" r:id="rId3"/>
    <p:sldId id="264" r:id="rId4"/>
    <p:sldId id="257" r:id="rId5"/>
    <p:sldId id="266" r:id="rId6"/>
    <p:sldId id="265" r:id="rId7"/>
    <p:sldId id="258" r:id="rId8"/>
    <p:sldId id="267" r:id="rId9"/>
    <p:sldId id="260" r:id="rId10"/>
    <p:sldId id="269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Sangster" initials="AHS" lastIdx="1" clrIdx="0">
    <p:extLst>
      <p:ext uri="{19B8F6BF-5375-455C-9EA6-DF929625EA0E}">
        <p15:presenceInfo xmlns:p15="http://schemas.microsoft.com/office/powerpoint/2012/main" userId="Andy Sang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90" autoAdjust="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Sangster" userId="S::asangster@churcherscollege.com::8acadbae-2602-40d7-a975-de40802da842" providerId="AD" clId="Web-{9CB7A022-19D3-3009-8B0D-326071E808B3}"/>
    <pc:docChg chg="modSld">
      <pc:chgData name="Andy Sangster" userId="S::asangster@churcherscollege.com::8acadbae-2602-40d7-a975-de40802da842" providerId="AD" clId="Web-{9CB7A022-19D3-3009-8B0D-326071E808B3}" dt="2024-09-20T09:16:29.799" v="4" actId="14100"/>
      <pc:docMkLst>
        <pc:docMk/>
      </pc:docMkLst>
      <pc:sldChg chg="modSp">
        <pc:chgData name="Andy Sangster" userId="S::asangster@churcherscollege.com::8acadbae-2602-40d7-a975-de40802da842" providerId="AD" clId="Web-{9CB7A022-19D3-3009-8B0D-326071E808B3}" dt="2024-09-20T09:16:29.799" v="4" actId="14100"/>
        <pc:sldMkLst>
          <pc:docMk/>
          <pc:sldMk cId="1131672235" sldId="267"/>
        </pc:sldMkLst>
        <pc:spChg chg="mod">
          <ac:chgData name="Andy Sangster" userId="S::asangster@churcherscollege.com::8acadbae-2602-40d7-a975-de40802da842" providerId="AD" clId="Web-{9CB7A022-19D3-3009-8B0D-326071E808B3}" dt="2024-09-20T09:16:29.799" v="4" actId="14100"/>
          <ac:spMkLst>
            <pc:docMk/>
            <pc:sldMk cId="1131672235" sldId="267"/>
            <ac:spMk id="3" creationId="{00000000-0000-0000-0000-000000000000}"/>
          </ac:spMkLst>
        </pc:spChg>
      </pc:sldChg>
    </pc:docChg>
  </pc:docChgLst>
  <pc:docChgLst>
    <pc:chgData name="Andy Sangster" userId="S::asangster@churcherscollege.com::8acadbae-2602-40d7-a975-de40802da842" providerId="AD" clId="Web-{90251D98-AAF5-2B3A-ED47-A3131821D086}"/>
    <pc:docChg chg="modSld">
      <pc:chgData name="Andy Sangster" userId="S::asangster@churcherscollege.com::8acadbae-2602-40d7-a975-de40802da842" providerId="AD" clId="Web-{90251D98-AAF5-2B3A-ED47-A3131821D086}" dt="2024-09-20T08:39:28.348" v="65" actId="20577"/>
      <pc:docMkLst>
        <pc:docMk/>
      </pc:docMkLst>
      <pc:sldChg chg="modSp">
        <pc:chgData name="Andy Sangster" userId="S::asangster@churcherscollege.com::8acadbae-2602-40d7-a975-de40802da842" providerId="AD" clId="Web-{90251D98-AAF5-2B3A-ED47-A3131821D086}" dt="2024-09-20T08:36:11.297" v="4" actId="20577"/>
        <pc:sldMkLst>
          <pc:docMk/>
          <pc:sldMk cId="2725148675" sldId="257"/>
        </pc:sldMkLst>
        <pc:spChg chg="mod">
          <ac:chgData name="Andy Sangster" userId="S::asangster@churcherscollege.com::8acadbae-2602-40d7-a975-de40802da842" providerId="AD" clId="Web-{90251D98-AAF5-2B3A-ED47-A3131821D086}" dt="2024-09-20T08:36:11.297" v="4" actId="20577"/>
          <ac:spMkLst>
            <pc:docMk/>
            <pc:sldMk cId="2725148675" sldId="257"/>
            <ac:spMk id="5" creationId="{A34B3DCC-F762-476C-9D3E-1DCE980A1712}"/>
          </ac:spMkLst>
        </pc:spChg>
      </pc:sldChg>
      <pc:sldChg chg="modSp">
        <pc:chgData name="Andy Sangster" userId="S::asangster@churcherscollege.com::8acadbae-2602-40d7-a975-de40802da842" providerId="AD" clId="Web-{90251D98-AAF5-2B3A-ED47-A3131821D086}" dt="2024-09-20T08:38:35.113" v="47" actId="14100"/>
        <pc:sldMkLst>
          <pc:docMk/>
          <pc:sldMk cId="421945252" sldId="260"/>
        </pc:sldMkLst>
        <pc:spChg chg="mod">
          <ac:chgData name="Andy Sangster" userId="S::asangster@churcherscollege.com::8acadbae-2602-40d7-a975-de40802da842" providerId="AD" clId="Web-{90251D98-AAF5-2B3A-ED47-A3131821D086}" dt="2024-09-20T08:37:50.347" v="43" actId="20577"/>
          <ac:spMkLst>
            <pc:docMk/>
            <pc:sldMk cId="421945252" sldId="260"/>
            <ac:spMk id="3" creationId="{00000000-0000-0000-0000-000000000000}"/>
          </ac:spMkLst>
        </pc:spChg>
        <pc:picChg chg="mod">
          <ac:chgData name="Andy Sangster" userId="S::asangster@churcherscollege.com::8acadbae-2602-40d7-a975-de40802da842" providerId="AD" clId="Web-{90251D98-AAF5-2B3A-ED47-A3131821D086}" dt="2024-09-20T08:38:35.113" v="47" actId="14100"/>
          <ac:picMkLst>
            <pc:docMk/>
            <pc:sldMk cId="421945252" sldId="260"/>
            <ac:picMk id="7170" creationId="{A2F5FF61-0B58-47C2-A758-B52388E43762}"/>
          </ac:picMkLst>
        </pc:picChg>
      </pc:sldChg>
      <pc:sldChg chg="modSp">
        <pc:chgData name="Andy Sangster" userId="S::asangster@churcherscollege.com::8acadbae-2602-40d7-a975-de40802da842" providerId="AD" clId="Web-{90251D98-AAF5-2B3A-ED47-A3131821D086}" dt="2024-09-20T08:39:28.348" v="65" actId="20577"/>
        <pc:sldMkLst>
          <pc:docMk/>
          <pc:sldMk cId="2977882308" sldId="266"/>
        </pc:sldMkLst>
        <pc:spChg chg="mod">
          <ac:chgData name="Andy Sangster" userId="S::asangster@churcherscollege.com::8acadbae-2602-40d7-a975-de40802da842" providerId="AD" clId="Web-{90251D98-AAF5-2B3A-ED47-A3131821D086}" dt="2024-09-20T08:39:28.348" v="65" actId="20577"/>
          <ac:spMkLst>
            <pc:docMk/>
            <pc:sldMk cId="2977882308" sldId="266"/>
            <ac:spMk id="5" creationId="{A34B3DCC-F762-476C-9D3E-1DCE980A1712}"/>
          </ac:spMkLst>
        </pc:spChg>
      </pc:sldChg>
      <pc:sldChg chg="modSp">
        <pc:chgData name="Andy Sangster" userId="S::asangster@churcherscollege.com::8acadbae-2602-40d7-a975-de40802da842" providerId="AD" clId="Web-{90251D98-AAF5-2B3A-ED47-A3131821D086}" dt="2024-09-20T08:38:19.035" v="46"/>
        <pc:sldMkLst>
          <pc:docMk/>
          <pc:sldMk cId="1131672235" sldId="267"/>
        </pc:sldMkLst>
        <pc:spChg chg="mod">
          <ac:chgData name="Andy Sangster" userId="S::asangster@churcherscollege.com::8acadbae-2602-40d7-a975-de40802da842" providerId="AD" clId="Web-{90251D98-AAF5-2B3A-ED47-A3131821D086}" dt="2024-09-20T08:37:30.503" v="35" actId="20577"/>
          <ac:spMkLst>
            <pc:docMk/>
            <pc:sldMk cId="1131672235" sldId="267"/>
            <ac:spMk id="3" creationId="{00000000-0000-0000-0000-000000000000}"/>
          </ac:spMkLst>
        </pc:spChg>
        <pc:picChg chg="mod">
          <ac:chgData name="Andy Sangster" userId="S::asangster@churcherscollege.com::8acadbae-2602-40d7-a975-de40802da842" providerId="AD" clId="Web-{90251D98-AAF5-2B3A-ED47-A3131821D086}" dt="2024-09-20T08:38:19.035" v="46"/>
          <ac:picMkLst>
            <pc:docMk/>
            <pc:sldMk cId="1131672235" sldId="267"/>
            <ac:picMk id="5" creationId="{CB869D90-848D-431D-BD3A-A501B4C649A1}"/>
          </ac:picMkLst>
        </pc:picChg>
      </pc:sldChg>
      <pc:sldChg chg="modSp">
        <pc:chgData name="Andy Sangster" userId="S::asangster@churcherscollege.com::8acadbae-2602-40d7-a975-de40802da842" providerId="AD" clId="Web-{90251D98-AAF5-2B3A-ED47-A3131821D086}" dt="2024-09-20T08:38:56.801" v="52" actId="1076"/>
        <pc:sldMkLst>
          <pc:docMk/>
          <pc:sldMk cId="3524099444" sldId="269"/>
        </pc:sldMkLst>
        <pc:spChg chg="mod">
          <ac:chgData name="Andy Sangster" userId="S::asangster@churcherscollege.com::8acadbae-2602-40d7-a975-de40802da842" providerId="AD" clId="Web-{90251D98-AAF5-2B3A-ED47-A3131821D086}" dt="2024-09-20T08:38:50.988" v="50" actId="14100"/>
          <ac:spMkLst>
            <pc:docMk/>
            <pc:sldMk cId="3524099444" sldId="269"/>
            <ac:spMk id="3" creationId="{00000000-0000-0000-0000-000000000000}"/>
          </ac:spMkLst>
        </pc:spChg>
        <pc:picChg chg="mod">
          <ac:chgData name="Andy Sangster" userId="S::asangster@churcherscollege.com::8acadbae-2602-40d7-a975-de40802da842" providerId="AD" clId="Web-{90251D98-AAF5-2B3A-ED47-A3131821D086}" dt="2024-09-20T08:38:56.801" v="52" actId="1076"/>
          <ac:picMkLst>
            <pc:docMk/>
            <pc:sldMk cId="3524099444" sldId="269"/>
            <ac:picMk id="6" creationId="{D856343E-6C58-4959-9D6D-61F1BB64CF50}"/>
          </ac:picMkLst>
        </pc:picChg>
      </pc:sldChg>
    </pc:docChg>
  </pc:docChgLst>
  <pc:docChgLst>
    <pc:chgData name="Andy Sangster" userId="S::asangster@churcherscollege.com::8acadbae-2602-40d7-a975-de40802da842" providerId="AD" clId="Web-{D53097DA-468A-E210-48F7-64D2AF7A049E}"/>
    <pc:docChg chg="modSld">
      <pc:chgData name="Andy Sangster" userId="S::asangster@churcherscollege.com::8acadbae-2602-40d7-a975-de40802da842" providerId="AD" clId="Web-{D53097DA-468A-E210-48F7-64D2AF7A049E}" dt="2024-09-20T10:08:25.646" v="13" actId="20577"/>
      <pc:docMkLst>
        <pc:docMk/>
      </pc:docMkLst>
      <pc:sldChg chg="modSp">
        <pc:chgData name="Andy Sangster" userId="S::asangster@churcherscollege.com::8acadbae-2602-40d7-a975-de40802da842" providerId="AD" clId="Web-{D53097DA-468A-E210-48F7-64D2AF7A049E}" dt="2024-09-20T10:08:25.646" v="13" actId="20577"/>
        <pc:sldMkLst>
          <pc:docMk/>
          <pc:sldMk cId="3973641708" sldId="258"/>
        </pc:sldMkLst>
        <pc:spChg chg="mod">
          <ac:chgData name="Andy Sangster" userId="S::asangster@churcherscollege.com::8acadbae-2602-40d7-a975-de40802da842" providerId="AD" clId="Web-{D53097DA-468A-E210-48F7-64D2AF7A049E}" dt="2024-09-20T10:08:25.646" v="13" actId="20577"/>
          <ac:spMkLst>
            <pc:docMk/>
            <pc:sldMk cId="3973641708" sldId="258"/>
            <ac:spMk id="3" creationId="{00000000-0000-0000-0000-000000000000}"/>
          </ac:spMkLst>
        </pc:spChg>
      </pc:sldChg>
    </pc:docChg>
  </pc:docChgLst>
  <pc:docChgLst>
    <pc:chgData name="Andy Sangster" userId="S::asangster@churcherscollege.com::8acadbae-2602-40d7-a975-de40802da842" providerId="AD" clId="Web-{378469C3-6DF6-B4C9-F0D0-90E296A09BF6}"/>
    <pc:docChg chg="modSld">
      <pc:chgData name="Andy Sangster" userId="S::asangster@churcherscollege.com::8acadbae-2602-40d7-a975-de40802da842" providerId="AD" clId="Web-{378469C3-6DF6-B4C9-F0D0-90E296A09BF6}" dt="2024-09-20T09:18:36.058" v="3" actId="20577"/>
      <pc:docMkLst>
        <pc:docMk/>
      </pc:docMkLst>
      <pc:sldChg chg="modSp">
        <pc:chgData name="Andy Sangster" userId="S::asangster@churcherscollege.com::8acadbae-2602-40d7-a975-de40802da842" providerId="AD" clId="Web-{378469C3-6DF6-B4C9-F0D0-90E296A09BF6}" dt="2024-09-20T09:18:36.058" v="3" actId="20577"/>
        <pc:sldMkLst>
          <pc:docMk/>
          <pc:sldMk cId="2725148675" sldId="257"/>
        </pc:sldMkLst>
        <pc:spChg chg="mod">
          <ac:chgData name="Andy Sangster" userId="S::asangster@churcherscollege.com::8acadbae-2602-40d7-a975-de40802da842" providerId="AD" clId="Web-{378469C3-6DF6-B4C9-F0D0-90E296A09BF6}" dt="2024-09-20T09:18:36.058" v="3" actId="20577"/>
          <ac:spMkLst>
            <pc:docMk/>
            <pc:sldMk cId="2725148675" sldId="257"/>
            <ac:spMk id="5" creationId="{A34B3DCC-F762-476C-9D3E-1DCE980A1712}"/>
          </ac:spMkLst>
        </pc:spChg>
      </pc:sldChg>
    </pc:docChg>
  </pc:docChgLst>
  <pc:docChgLst>
    <pc:chgData name="Andy Sangster" userId="8acadbae-2602-40d7-a975-de40802da842" providerId="ADAL" clId="{D70395F7-29A1-42FB-8C90-7480E6C65080}"/>
    <pc:docChg chg="undo redo custSel addSld delSld modSld sldOrd">
      <pc:chgData name="Andy Sangster" userId="8acadbae-2602-40d7-a975-de40802da842" providerId="ADAL" clId="{D70395F7-29A1-42FB-8C90-7480E6C65080}" dt="2024-09-16T15:27:06.790" v="1280" actId="47"/>
      <pc:docMkLst>
        <pc:docMk/>
      </pc:docMkLst>
      <pc:sldChg chg="addSp delSp modSp mod">
        <pc:chgData name="Andy Sangster" userId="8acadbae-2602-40d7-a975-de40802da842" providerId="ADAL" clId="{D70395F7-29A1-42FB-8C90-7480E6C65080}" dt="2024-09-16T13:21:59.421" v="18" actId="122"/>
        <pc:sldMkLst>
          <pc:docMk/>
          <pc:sldMk cId="3245839032" sldId="256"/>
        </pc:sldMkLst>
        <pc:spChg chg="add mod">
          <ac:chgData name="Andy Sangster" userId="8acadbae-2602-40d7-a975-de40802da842" providerId="ADAL" clId="{D70395F7-29A1-42FB-8C90-7480E6C65080}" dt="2024-09-16T13:21:59.421" v="18" actId="122"/>
          <ac:spMkLst>
            <pc:docMk/>
            <pc:sldMk cId="3245839032" sldId="256"/>
            <ac:spMk id="8" creationId="{52D4311D-3611-4CE7-885D-DDACC0881561}"/>
          </ac:spMkLst>
        </pc:spChg>
        <pc:picChg chg="del">
          <ac:chgData name="Andy Sangster" userId="8acadbae-2602-40d7-a975-de40802da842" providerId="ADAL" clId="{D70395F7-29A1-42FB-8C90-7480E6C65080}" dt="2024-09-16T13:21:41.230" v="9" actId="478"/>
          <ac:picMkLst>
            <pc:docMk/>
            <pc:sldMk cId="3245839032" sldId="256"/>
            <ac:picMk id="7" creationId="{39A2108B-0B62-4764-AEFB-77888AC3A5EE}"/>
          </ac:picMkLst>
        </pc:picChg>
      </pc:sldChg>
      <pc:sldChg chg="addSp delSp modSp mod">
        <pc:chgData name="Andy Sangster" userId="8acadbae-2602-40d7-a975-de40802da842" providerId="ADAL" clId="{D70395F7-29A1-42FB-8C90-7480E6C65080}" dt="2024-09-16T15:27:00.847" v="1279" actId="27636"/>
        <pc:sldMkLst>
          <pc:docMk/>
          <pc:sldMk cId="2725148675" sldId="257"/>
        </pc:sldMkLst>
        <pc:spChg chg="del mod">
          <ac:chgData name="Andy Sangster" userId="8acadbae-2602-40d7-a975-de40802da842" providerId="ADAL" clId="{D70395F7-29A1-42FB-8C90-7480E6C65080}" dt="2024-09-16T13:31:34.321" v="286" actId="478"/>
          <ac:spMkLst>
            <pc:docMk/>
            <pc:sldMk cId="2725148675" sldId="257"/>
            <ac:spMk id="3" creationId="{00000000-0000-0000-0000-000000000000}"/>
          </ac:spMkLst>
        </pc:spChg>
        <pc:spChg chg="add mod">
          <ac:chgData name="Andy Sangster" userId="8acadbae-2602-40d7-a975-de40802da842" providerId="ADAL" clId="{D70395F7-29A1-42FB-8C90-7480E6C65080}" dt="2024-09-16T15:27:00.847" v="1279" actId="27636"/>
          <ac:spMkLst>
            <pc:docMk/>
            <pc:sldMk cId="2725148675" sldId="257"/>
            <ac:spMk id="5" creationId="{A34B3DCC-F762-476C-9D3E-1DCE980A1712}"/>
          </ac:spMkLst>
        </pc:spChg>
        <pc:spChg chg="mod">
          <ac:chgData name="Andy Sangster" userId="8acadbae-2602-40d7-a975-de40802da842" providerId="ADAL" clId="{D70395F7-29A1-42FB-8C90-7480E6C65080}" dt="2024-09-16T15:00:31.718" v="379" actId="20577"/>
          <ac:spMkLst>
            <pc:docMk/>
            <pc:sldMk cId="2725148675" sldId="257"/>
            <ac:spMk id="7" creationId="{C63847B2-F533-4FBE-80DB-A763C67BCBED}"/>
          </ac:spMkLst>
        </pc:spChg>
        <pc:picChg chg="mod">
          <ac:chgData name="Andy Sangster" userId="8acadbae-2602-40d7-a975-de40802da842" providerId="ADAL" clId="{D70395F7-29A1-42FB-8C90-7480E6C65080}" dt="2024-09-16T13:31:46.416" v="290" actId="1076"/>
          <ac:picMkLst>
            <pc:docMk/>
            <pc:sldMk cId="2725148675" sldId="257"/>
            <ac:picMk id="1026" creationId="{52E1F49D-0896-4A8F-8836-B12AC91D8E3F}"/>
          </ac:picMkLst>
        </pc:picChg>
      </pc:sldChg>
      <pc:sldChg chg="modSp mod">
        <pc:chgData name="Andy Sangster" userId="8acadbae-2602-40d7-a975-de40802da842" providerId="ADAL" clId="{D70395F7-29A1-42FB-8C90-7480E6C65080}" dt="2024-09-16T15:17:04.466" v="925"/>
        <pc:sldMkLst>
          <pc:docMk/>
          <pc:sldMk cId="3973641708" sldId="258"/>
        </pc:sldMkLst>
        <pc:spChg chg="mod">
          <ac:chgData name="Andy Sangster" userId="8acadbae-2602-40d7-a975-de40802da842" providerId="ADAL" clId="{D70395F7-29A1-42FB-8C90-7480E6C65080}" dt="2024-09-16T13:26:38.768" v="113" actId="20577"/>
          <ac:spMkLst>
            <pc:docMk/>
            <pc:sldMk cId="3973641708" sldId="258"/>
            <ac:spMk id="2" creationId="{00000000-0000-0000-0000-000000000000}"/>
          </ac:spMkLst>
        </pc:spChg>
        <pc:spChg chg="mod">
          <ac:chgData name="Andy Sangster" userId="8acadbae-2602-40d7-a975-de40802da842" providerId="ADAL" clId="{D70395F7-29A1-42FB-8C90-7480E6C65080}" dt="2024-09-16T15:17:04.466" v="925"/>
          <ac:spMkLst>
            <pc:docMk/>
            <pc:sldMk cId="3973641708" sldId="258"/>
            <ac:spMk id="3" creationId="{00000000-0000-0000-0000-000000000000}"/>
          </ac:spMkLst>
        </pc:spChg>
        <pc:picChg chg="mod">
          <ac:chgData name="Andy Sangster" userId="8acadbae-2602-40d7-a975-de40802da842" providerId="ADAL" clId="{D70395F7-29A1-42FB-8C90-7480E6C65080}" dt="2024-09-16T15:16:54.169" v="920" actId="14100"/>
          <ac:picMkLst>
            <pc:docMk/>
            <pc:sldMk cId="3973641708" sldId="258"/>
            <ac:picMk id="3074" creationId="{3528B52F-9B61-4BA9-8E28-30BD58F184FB}"/>
          </ac:picMkLst>
        </pc:picChg>
      </pc:sldChg>
      <pc:sldChg chg="addSp delSp modSp del mod ord">
        <pc:chgData name="Andy Sangster" userId="8acadbae-2602-40d7-a975-de40802da842" providerId="ADAL" clId="{D70395F7-29A1-42FB-8C90-7480E6C65080}" dt="2024-09-16T15:14:29.909" v="863" actId="47"/>
        <pc:sldMkLst>
          <pc:docMk/>
          <pc:sldMk cId="4290865453" sldId="259"/>
        </pc:sldMkLst>
        <pc:spChg chg="mod">
          <ac:chgData name="Andy Sangster" userId="8acadbae-2602-40d7-a975-de40802da842" providerId="ADAL" clId="{D70395F7-29A1-42FB-8C90-7480E6C65080}" dt="2024-09-16T15:08:25.111" v="606" actId="21"/>
          <ac:spMkLst>
            <pc:docMk/>
            <pc:sldMk cId="4290865453" sldId="259"/>
            <ac:spMk id="3" creationId="{00000000-0000-0000-0000-000000000000}"/>
          </ac:spMkLst>
        </pc:spChg>
        <pc:spChg chg="add del">
          <ac:chgData name="Andy Sangster" userId="8acadbae-2602-40d7-a975-de40802da842" providerId="ADAL" clId="{D70395F7-29A1-42FB-8C90-7480E6C65080}" dt="2024-09-16T15:07:31.481" v="569" actId="22"/>
          <ac:spMkLst>
            <pc:docMk/>
            <pc:sldMk cId="4290865453" sldId="259"/>
            <ac:spMk id="6" creationId="{15DB5965-2540-4269-963B-A725E14DBA93}"/>
          </ac:spMkLst>
        </pc:spChg>
      </pc:sldChg>
      <pc:sldChg chg="modSp mod">
        <pc:chgData name="Andy Sangster" userId="8acadbae-2602-40d7-a975-de40802da842" providerId="ADAL" clId="{D70395F7-29A1-42FB-8C90-7480E6C65080}" dt="2024-09-16T15:21:28.903" v="967" actId="20577"/>
        <pc:sldMkLst>
          <pc:docMk/>
          <pc:sldMk cId="421945252" sldId="260"/>
        </pc:sldMkLst>
        <pc:spChg chg="mod">
          <ac:chgData name="Andy Sangster" userId="8acadbae-2602-40d7-a975-de40802da842" providerId="ADAL" clId="{D70395F7-29A1-42FB-8C90-7480E6C65080}" dt="2024-09-16T15:13:11.261" v="851" actId="313"/>
          <ac:spMkLst>
            <pc:docMk/>
            <pc:sldMk cId="421945252" sldId="260"/>
            <ac:spMk id="2" creationId="{00000000-0000-0000-0000-000000000000}"/>
          </ac:spMkLst>
        </pc:spChg>
        <pc:spChg chg="mod">
          <ac:chgData name="Andy Sangster" userId="8acadbae-2602-40d7-a975-de40802da842" providerId="ADAL" clId="{D70395F7-29A1-42FB-8C90-7480E6C65080}" dt="2024-09-16T15:21:28.903" v="967" actId="20577"/>
          <ac:spMkLst>
            <pc:docMk/>
            <pc:sldMk cId="421945252" sldId="260"/>
            <ac:spMk id="3" creationId="{00000000-0000-0000-0000-000000000000}"/>
          </ac:spMkLst>
        </pc:spChg>
        <pc:picChg chg="mod">
          <ac:chgData name="Andy Sangster" userId="8acadbae-2602-40d7-a975-de40802da842" providerId="ADAL" clId="{D70395F7-29A1-42FB-8C90-7480E6C65080}" dt="2024-09-16T15:21:13.738" v="955" actId="1076"/>
          <ac:picMkLst>
            <pc:docMk/>
            <pc:sldMk cId="421945252" sldId="260"/>
            <ac:picMk id="7170" creationId="{A2F5FF61-0B58-47C2-A758-B52388E43762}"/>
          </ac:picMkLst>
        </pc:picChg>
      </pc:sldChg>
      <pc:sldChg chg="modSp del mod ord">
        <pc:chgData name="Andy Sangster" userId="8acadbae-2602-40d7-a975-de40802da842" providerId="ADAL" clId="{D70395F7-29A1-42FB-8C90-7480E6C65080}" dt="2024-09-16T15:27:06.790" v="1280" actId="47"/>
        <pc:sldMkLst>
          <pc:docMk/>
          <pc:sldMk cId="1241386864" sldId="261"/>
        </pc:sldMkLst>
        <pc:spChg chg="mod">
          <ac:chgData name="Andy Sangster" userId="8acadbae-2602-40d7-a975-de40802da842" providerId="ADAL" clId="{D70395F7-29A1-42FB-8C90-7480E6C65080}" dt="2024-09-16T15:26:13.270" v="1243" actId="27636"/>
          <ac:spMkLst>
            <pc:docMk/>
            <pc:sldMk cId="1241386864" sldId="261"/>
            <ac:spMk id="3" creationId="{00000000-0000-0000-0000-000000000000}"/>
          </ac:spMkLst>
        </pc:spChg>
      </pc:sldChg>
      <pc:sldChg chg="delSp modSp del mod ord">
        <pc:chgData name="Andy Sangster" userId="8acadbae-2602-40d7-a975-de40802da842" providerId="ADAL" clId="{D70395F7-29A1-42FB-8C90-7480E6C65080}" dt="2024-09-16T15:03:12.365" v="439" actId="47"/>
        <pc:sldMkLst>
          <pc:docMk/>
          <pc:sldMk cId="1093211161" sldId="262"/>
        </pc:sldMkLst>
        <pc:spChg chg="mod">
          <ac:chgData name="Andy Sangster" userId="8acadbae-2602-40d7-a975-de40802da842" providerId="ADAL" clId="{D70395F7-29A1-42FB-8C90-7480E6C65080}" dt="2024-09-16T15:02:56.958" v="436" actId="21"/>
          <ac:spMkLst>
            <pc:docMk/>
            <pc:sldMk cId="1093211161" sldId="262"/>
            <ac:spMk id="3" creationId="{00000000-0000-0000-0000-000000000000}"/>
          </ac:spMkLst>
        </pc:spChg>
        <pc:picChg chg="del">
          <ac:chgData name="Andy Sangster" userId="8acadbae-2602-40d7-a975-de40802da842" providerId="ADAL" clId="{D70395F7-29A1-42FB-8C90-7480E6C65080}" dt="2024-09-16T15:02:43.359" v="430" actId="21"/>
          <ac:picMkLst>
            <pc:docMk/>
            <pc:sldMk cId="1093211161" sldId="262"/>
            <ac:picMk id="4100" creationId="{CB12F432-4BD2-4D1D-9C6A-75F8753386D9}"/>
          </ac:picMkLst>
        </pc:picChg>
      </pc:sldChg>
      <pc:sldChg chg="modSp mod ord">
        <pc:chgData name="Andy Sangster" userId="8acadbae-2602-40d7-a975-de40802da842" providerId="ADAL" clId="{D70395F7-29A1-42FB-8C90-7480E6C65080}" dt="2024-09-16T13:26:51.261" v="122" actId="20577"/>
        <pc:sldMkLst>
          <pc:docMk/>
          <pc:sldMk cId="927435423" sldId="264"/>
        </pc:sldMkLst>
        <pc:spChg chg="mod">
          <ac:chgData name="Andy Sangster" userId="8acadbae-2602-40d7-a975-de40802da842" providerId="ADAL" clId="{D70395F7-29A1-42FB-8C90-7480E6C65080}" dt="2024-09-16T13:26:51.261" v="122" actId="20577"/>
          <ac:spMkLst>
            <pc:docMk/>
            <pc:sldMk cId="927435423" sldId="264"/>
            <ac:spMk id="3" creationId="{00000000-0000-0000-0000-000000000000}"/>
          </ac:spMkLst>
        </pc:spChg>
        <pc:spChg chg="mod">
          <ac:chgData name="Andy Sangster" userId="8acadbae-2602-40d7-a975-de40802da842" providerId="ADAL" clId="{D70395F7-29A1-42FB-8C90-7480E6C65080}" dt="2024-09-16T13:23:36.539" v="41" actId="6549"/>
          <ac:spMkLst>
            <pc:docMk/>
            <pc:sldMk cId="927435423" sldId="264"/>
            <ac:spMk id="7" creationId="{C63847B2-F533-4FBE-80DB-A763C67BCBED}"/>
          </ac:spMkLst>
        </pc:spChg>
        <pc:picChg chg="mod">
          <ac:chgData name="Andy Sangster" userId="8acadbae-2602-40d7-a975-de40802da842" providerId="ADAL" clId="{D70395F7-29A1-42FB-8C90-7480E6C65080}" dt="2024-09-16T13:25:49.601" v="91" actId="1076"/>
          <ac:picMkLst>
            <pc:docMk/>
            <pc:sldMk cId="927435423" sldId="264"/>
            <ac:picMk id="2050" creationId="{8318ECD3-299C-4D68-A7E6-001E67B601D4}"/>
          </ac:picMkLst>
        </pc:picChg>
      </pc:sldChg>
      <pc:sldChg chg="modSp mod">
        <pc:chgData name="Andy Sangster" userId="8acadbae-2602-40d7-a975-de40802da842" providerId="ADAL" clId="{D70395F7-29A1-42FB-8C90-7480E6C65080}" dt="2024-09-16T15:08:14.579" v="605" actId="6549"/>
        <pc:sldMkLst>
          <pc:docMk/>
          <pc:sldMk cId="2748537633" sldId="265"/>
        </pc:sldMkLst>
        <pc:spChg chg="mod">
          <ac:chgData name="Andy Sangster" userId="8acadbae-2602-40d7-a975-de40802da842" providerId="ADAL" clId="{D70395F7-29A1-42FB-8C90-7480E6C65080}" dt="2024-09-16T15:07:09.487" v="565" actId="20577"/>
          <ac:spMkLst>
            <pc:docMk/>
            <pc:sldMk cId="2748537633" sldId="265"/>
            <ac:spMk id="2" creationId="{727C55C4-2783-4513-A569-574F26209846}"/>
          </ac:spMkLst>
        </pc:spChg>
        <pc:spChg chg="mod">
          <ac:chgData name="Andy Sangster" userId="8acadbae-2602-40d7-a975-de40802da842" providerId="ADAL" clId="{D70395F7-29A1-42FB-8C90-7480E6C65080}" dt="2024-09-16T15:08:14.579" v="605" actId="6549"/>
          <ac:spMkLst>
            <pc:docMk/>
            <pc:sldMk cId="2748537633" sldId="265"/>
            <ac:spMk id="3" creationId="{BD2950C3-600A-4FD0-9C82-CAB46B5E6E9E}"/>
          </ac:spMkLst>
        </pc:spChg>
        <pc:picChg chg="mod">
          <ac:chgData name="Andy Sangster" userId="8acadbae-2602-40d7-a975-de40802da842" providerId="ADAL" clId="{D70395F7-29A1-42FB-8C90-7480E6C65080}" dt="2024-09-16T14:59:40.158" v="345" actId="14100"/>
          <ac:picMkLst>
            <pc:docMk/>
            <pc:sldMk cId="2748537633" sldId="265"/>
            <ac:picMk id="4" creationId="{F1C90CBC-A373-454D-84AE-4333EDC01BB2}"/>
          </ac:picMkLst>
        </pc:picChg>
      </pc:sldChg>
      <pc:sldChg chg="addSp delSp new del mod">
        <pc:chgData name="Andy Sangster" userId="8acadbae-2602-40d7-a975-de40802da842" providerId="ADAL" clId="{D70395F7-29A1-42FB-8C90-7480E6C65080}" dt="2024-09-16T13:19:16.154" v="3" actId="680"/>
        <pc:sldMkLst>
          <pc:docMk/>
          <pc:sldMk cId="533424193" sldId="266"/>
        </pc:sldMkLst>
        <pc:spChg chg="add del">
          <ac:chgData name="Andy Sangster" userId="8acadbae-2602-40d7-a975-de40802da842" providerId="ADAL" clId="{D70395F7-29A1-42FB-8C90-7480E6C65080}" dt="2024-09-16T13:19:15.389" v="2" actId="22"/>
          <ac:spMkLst>
            <pc:docMk/>
            <pc:sldMk cId="533424193" sldId="266"/>
            <ac:spMk id="5" creationId="{6457AE70-4875-4A8C-80E4-4DB9736E3B9B}"/>
          </ac:spMkLst>
        </pc:spChg>
      </pc:sldChg>
      <pc:sldChg chg="addSp delSp modSp add mod">
        <pc:chgData name="Andy Sangster" userId="8acadbae-2602-40d7-a975-de40802da842" providerId="ADAL" clId="{D70395F7-29A1-42FB-8C90-7480E6C65080}" dt="2024-09-16T15:15:57.514" v="912" actId="20577"/>
        <pc:sldMkLst>
          <pc:docMk/>
          <pc:sldMk cId="2977882308" sldId="266"/>
        </pc:sldMkLst>
        <pc:spChg chg="mod">
          <ac:chgData name="Andy Sangster" userId="8acadbae-2602-40d7-a975-de40802da842" providerId="ADAL" clId="{D70395F7-29A1-42FB-8C90-7480E6C65080}" dt="2024-09-16T15:15:57.514" v="912" actId="20577"/>
          <ac:spMkLst>
            <pc:docMk/>
            <pc:sldMk cId="2977882308" sldId="266"/>
            <ac:spMk id="5" creationId="{A34B3DCC-F762-476C-9D3E-1DCE980A1712}"/>
          </ac:spMkLst>
        </pc:spChg>
        <pc:spChg chg="mod">
          <ac:chgData name="Andy Sangster" userId="8acadbae-2602-40d7-a975-de40802da842" providerId="ADAL" clId="{D70395F7-29A1-42FB-8C90-7480E6C65080}" dt="2024-09-16T15:04:03.729" v="455" actId="313"/>
          <ac:spMkLst>
            <pc:docMk/>
            <pc:sldMk cId="2977882308" sldId="266"/>
            <ac:spMk id="7" creationId="{C63847B2-F533-4FBE-80DB-A763C67BCBED}"/>
          </ac:spMkLst>
        </pc:spChg>
        <pc:picChg chg="add mod">
          <ac:chgData name="Andy Sangster" userId="8acadbae-2602-40d7-a975-de40802da842" providerId="ADAL" clId="{D70395F7-29A1-42FB-8C90-7480E6C65080}" dt="2024-09-16T15:05:16.769" v="508" actId="732"/>
          <ac:picMkLst>
            <pc:docMk/>
            <pc:sldMk cId="2977882308" sldId="266"/>
            <ac:picMk id="6" creationId="{3A00B31A-48AA-4BE8-9E65-80BE724A4FEE}"/>
          </ac:picMkLst>
        </pc:picChg>
        <pc:picChg chg="del">
          <ac:chgData name="Andy Sangster" userId="8acadbae-2602-40d7-a975-de40802da842" providerId="ADAL" clId="{D70395F7-29A1-42FB-8C90-7480E6C65080}" dt="2024-09-16T15:01:06.240" v="390" actId="478"/>
          <ac:picMkLst>
            <pc:docMk/>
            <pc:sldMk cId="2977882308" sldId="266"/>
            <ac:picMk id="1026" creationId="{52E1F49D-0896-4A8F-8836-B12AC91D8E3F}"/>
          </ac:picMkLst>
        </pc:picChg>
      </pc:sldChg>
      <pc:sldChg chg="addSp delSp modSp add mod ord">
        <pc:chgData name="Andy Sangster" userId="8acadbae-2602-40d7-a975-de40802da842" providerId="ADAL" clId="{D70395F7-29A1-42FB-8C90-7480E6C65080}" dt="2024-09-16T15:20:53.405" v="954" actId="20577"/>
        <pc:sldMkLst>
          <pc:docMk/>
          <pc:sldMk cId="1131672235" sldId="267"/>
        </pc:sldMkLst>
        <pc:spChg chg="mod">
          <ac:chgData name="Andy Sangster" userId="8acadbae-2602-40d7-a975-de40802da842" providerId="ADAL" clId="{D70395F7-29A1-42FB-8C90-7480E6C65080}" dt="2024-09-16T15:20:53.405" v="954" actId="20577"/>
          <ac:spMkLst>
            <pc:docMk/>
            <pc:sldMk cId="1131672235" sldId="267"/>
            <ac:spMk id="2" creationId="{00000000-0000-0000-0000-000000000000}"/>
          </ac:spMkLst>
        </pc:spChg>
        <pc:spChg chg="mod">
          <ac:chgData name="Andy Sangster" userId="8acadbae-2602-40d7-a975-de40802da842" providerId="ADAL" clId="{D70395F7-29A1-42FB-8C90-7480E6C65080}" dt="2024-09-16T15:12:00.923" v="801" actId="21"/>
          <ac:spMkLst>
            <pc:docMk/>
            <pc:sldMk cId="1131672235" sldId="267"/>
            <ac:spMk id="3" creationId="{00000000-0000-0000-0000-000000000000}"/>
          </ac:spMkLst>
        </pc:spChg>
        <pc:spChg chg="add del">
          <ac:chgData name="Andy Sangster" userId="8acadbae-2602-40d7-a975-de40802da842" providerId="ADAL" clId="{D70395F7-29A1-42FB-8C90-7480E6C65080}" dt="2024-09-16T15:19:49.864" v="930"/>
          <ac:spMkLst>
            <pc:docMk/>
            <pc:sldMk cId="1131672235" sldId="267"/>
            <ac:spMk id="4" creationId="{7A5AEE87-AE0E-48E6-B04A-0F120609C7CE}"/>
          </ac:spMkLst>
        </pc:spChg>
        <pc:picChg chg="add mod modCrop">
          <ac:chgData name="Andy Sangster" userId="8acadbae-2602-40d7-a975-de40802da842" providerId="ADAL" clId="{D70395F7-29A1-42FB-8C90-7480E6C65080}" dt="2024-09-16T15:20:47.299" v="951" actId="1076"/>
          <ac:picMkLst>
            <pc:docMk/>
            <pc:sldMk cId="1131672235" sldId="267"/>
            <ac:picMk id="5" creationId="{CB869D90-848D-431D-BD3A-A501B4C649A1}"/>
          </ac:picMkLst>
        </pc:picChg>
        <pc:picChg chg="del">
          <ac:chgData name="Andy Sangster" userId="8acadbae-2602-40d7-a975-de40802da842" providerId="ADAL" clId="{D70395F7-29A1-42FB-8C90-7480E6C65080}" dt="2024-09-16T15:17:15.430" v="928" actId="478"/>
          <ac:picMkLst>
            <pc:docMk/>
            <pc:sldMk cId="1131672235" sldId="267"/>
            <ac:picMk id="7170" creationId="{A2F5FF61-0B58-47C2-A758-B52388E43762}"/>
          </ac:picMkLst>
        </pc:picChg>
      </pc:sldChg>
      <pc:sldChg chg="modSp new del mod">
        <pc:chgData name="Andy Sangster" userId="8acadbae-2602-40d7-a975-de40802da842" providerId="ADAL" clId="{D70395F7-29A1-42FB-8C90-7480E6C65080}" dt="2024-09-16T15:21:52.174" v="973" actId="47"/>
        <pc:sldMkLst>
          <pc:docMk/>
          <pc:sldMk cId="874873952" sldId="268"/>
        </pc:sldMkLst>
        <pc:spChg chg="mod">
          <ac:chgData name="Andy Sangster" userId="8acadbae-2602-40d7-a975-de40802da842" providerId="ADAL" clId="{D70395F7-29A1-42FB-8C90-7480E6C65080}" dt="2024-09-16T15:21:47.545" v="971"/>
          <ac:spMkLst>
            <pc:docMk/>
            <pc:sldMk cId="874873952" sldId="268"/>
            <ac:spMk id="2" creationId="{3EC1E2AB-C938-4EEB-A5DB-392B55E4DA5B}"/>
          </ac:spMkLst>
        </pc:spChg>
      </pc:sldChg>
      <pc:sldChg chg="addSp delSp modSp add mod">
        <pc:chgData name="Andy Sangster" userId="8acadbae-2602-40d7-a975-de40802da842" providerId="ADAL" clId="{D70395F7-29A1-42FB-8C90-7480E6C65080}" dt="2024-09-16T15:25:54.804" v="1241" actId="20577"/>
        <pc:sldMkLst>
          <pc:docMk/>
          <pc:sldMk cId="3524099444" sldId="269"/>
        </pc:sldMkLst>
        <pc:spChg chg="mod">
          <ac:chgData name="Andy Sangster" userId="8acadbae-2602-40d7-a975-de40802da842" providerId="ADAL" clId="{D70395F7-29A1-42FB-8C90-7480E6C65080}" dt="2024-09-16T15:22:21.947" v="1004" actId="20577"/>
          <ac:spMkLst>
            <pc:docMk/>
            <pc:sldMk cId="3524099444" sldId="269"/>
            <ac:spMk id="2" creationId="{00000000-0000-0000-0000-000000000000}"/>
          </ac:spMkLst>
        </pc:spChg>
        <pc:spChg chg="mod">
          <ac:chgData name="Andy Sangster" userId="8acadbae-2602-40d7-a975-de40802da842" providerId="ADAL" clId="{D70395F7-29A1-42FB-8C90-7480E6C65080}" dt="2024-09-16T15:25:54.804" v="1241" actId="20577"/>
          <ac:spMkLst>
            <pc:docMk/>
            <pc:sldMk cId="3524099444" sldId="269"/>
            <ac:spMk id="3" creationId="{00000000-0000-0000-0000-000000000000}"/>
          </ac:spMkLst>
        </pc:spChg>
        <pc:spChg chg="add del mod ord">
          <ac:chgData name="Andy Sangster" userId="8acadbae-2602-40d7-a975-de40802da842" providerId="ADAL" clId="{D70395F7-29A1-42FB-8C90-7480E6C65080}" dt="2024-09-16T15:24:53.195" v="1222" actId="21"/>
          <ac:spMkLst>
            <pc:docMk/>
            <pc:sldMk cId="3524099444" sldId="269"/>
            <ac:spMk id="4" creationId="{69E93D37-2016-4F66-9758-0B2055E90D63}"/>
          </ac:spMkLst>
        </pc:spChg>
        <pc:picChg chg="add del mod">
          <ac:chgData name="Andy Sangster" userId="8acadbae-2602-40d7-a975-de40802da842" providerId="ADAL" clId="{D70395F7-29A1-42FB-8C90-7480E6C65080}" dt="2024-09-16T15:25:43.884" v="1233" actId="21"/>
          <ac:picMkLst>
            <pc:docMk/>
            <pc:sldMk cId="3524099444" sldId="269"/>
            <ac:picMk id="5" creationId="{3FAD0BBB-7AF2-4BAB-A907-B21176272E4A}"/>
          </ac:picMkLst>
        </pc:picChg>
        <pc:picChg chg="add mod">
          <ac:chgData name="Andy Sangster" userId="8acadbae-2602-40d7-a975-de40802da842" providerId="ADAL" clId="{D70395F7-29A1-42FB-8C90-7480E6C65080}" dt="2024-09-16T15:25:47.860" v="1235" actId="1076"/>
          <ac:picMkLst>
            <pc:docMk/>
            <pc:sldMk cId="3524099444" sldId="269"/>
            <ac:picMk id="6" creationId="{D856343E-6C58-4959-9D6D-61F1BB64CF50}"/>
          </ac:picMkLst>
        </pc:picChg>
        <pc:picChg chg="add del mod">
          <ac:chgData name="Andy Sangster" userId="8acadbae-2602-40d7-a975-de40802da842" providerId="ADAL" clId="{D70395F7-29A1-42FB-8C90-7480E6C65080}" dt="2024-09-16T15:24:53.195" v="1222" actId="21"/>
          <ac:picMkLst>
            <pc:docMk/>
            <pc:sldMk cId="3524099444" sldId="269"/>
            <ac:picMk id="2050" creationId="{F6DACE68-566A-4EF6-83B5-EE74832CB774}"/>
          </ac:picMkLst>
        </pc:picChg>
        <pc:picChg chg="del">
          <ac:chgData name="Andy Sangster" userId="8acadbae-2602-40d7-a975-de40802da842" providerId="ADAL" clId="{D70395F7-29A1-42FB-8C90-7480E6C65080}" dt="2024-09-16T15:21:57.307" v="975" actId="478"/>
          <ac:picMkLst>
            <pc:docMk/>
            <pc:sldMk cId="3524099444" sldId="269"/>
            <ac:picMk id="7170" creationId="{A2F5FF61-0B58-47C2-A758-B52388E43762}"/>
          </ac:picMkLst>
        </pc:picChg>
      </pc:sldChg>
    </pc:docChg>
  </pc:docChgLst>
  <pc:docChgLst>
    <pc:chgData name="Andy Sangster" userId="8acadbae-2602-40d7-a975-de40802da842" providerId="ADAL" clId="{035D60E1-45E0-496E-9B93-7D5EC9A62956}"/>
    <pc:docChg chg="undo custSel modSld">
      <pc:chgData name="Andy Sangster" userId="8acadbae-2602-40d7-a975-de40802da842" providerId="ADAL" clId="{035D60E1-45E0-496E-9B93-7D5EC9A62956}" dt="2023-10-03T15:14:48.243" v="286" actId="20577"/>
      <pc:docMkLst>
        <pc:docMk/>
      </pc:docMkLst>
      <pc:sldChg chg="addSp delSp modSp">
        <pc:chgData name="Andy Sangster" userId="8acadbae-2602-40d7-a975-de40802da842" providerId="ADAL" clId="{035D60E1-45E0-496E-9B93-7D5EC9A62956}" dt="2023-09-26T07:23:51.350" v="211" actId="1076"/>
        <pc:sldMkLst>
          <pc:docMk/>
          <pc:sldMk cId="3245839032" sldId="256"/>
        </pc:sldMkLst>
        <pc:picChg chg="add mod">
          <ac:chgData name="Andy Sangster" userId="8acadbae-2602-40d7-a975-de40802da842" providerId="ADAL" clId="{035D60E1-45E0-496E-9B93-7D5EC9A62956}" dt="2023-09-26T07:23:51.350" v="211" actId="1076"/>
          <ac:picMkLst>
            <pc:docMk/>
            <pc:sldMk cId="3245839032" sldId="256"/>
            <ac:picMk id="7" creationId="{39A2108B-0B62-4764-AEFB-77888AC3A5EE}"/>
          </ac:picMkLst>
        </pc:picChg>
        <pc:picChg chg="del mod">
          <ac:chgData name="Andy Sangster" userId="8acadbae-2602-40d7-a975-de40802da842" providerId="ADAL" clId="{035D60E1-45E0-496E-9B93-7D5EC9A62956}" dt="2023-09-26T07:23:44.203" v="207" actId="478"/>
          <ac:picMkLst>
            <pc:docMk/>
            <pc:sldMk cId="3245839032" sldId="256"/>
            <ac:picMk id="1028" creationId="{C1BCC97F-AB51-480B-B943-6357A37F8D9B}"/>
          </ac:picMkLst>
        </pc:picChg>
        <pc:picChg chg="del">
          <ac:chgData name="Andy Sangster" userId="8acadbae-2602-40d7-a975-de40802da842" providerId="ADAL" clId="{035D60E1-45E0-496E-9B93-7D5EC9A62956}" dt="2023-09-26T07:22:09.338" v="154" actId="478"/>
          <ac:picMkLst>
            <pc:docMk/>
            <pc:sldMk cId="3245839032" sldId="256"/>
            <ac:picMk id="1030" creationId="{F45E2123-C6DB-4636-8E12-9C1F93C89957}"/>
          </ac:picMkLst>
        </pc:picChg>
        <pc:picChg chg="mod">
          <ac:chgData name="Andy Sangster" userId="8acadbae-2602-40d7-a975-de40802da842" providerId="ADAL" clId="{035D60E1-45E0-496E-9B93-7D5EC9A62956}" dt="2023-09-26T07:22:11.914" v="155" actId="1076"/>
          <ac:picMkLst>
            <pc:docMk/>
            <pc:sldMk cId="3245839032" sldId="256"/>
            <ac:picMk id="1032" creationId="{5AF8BFE3-704E-4B31-ACC8-B81C9DE0C70E}"/>
          </ac:picMkLst>
        </pc:picChg>
      </pc:sldChg>
      <pc:sldChg chg="addSp modSp">
        <pc:chgData name="Andy Sangster" userId="8acadbae-2602-40d7-a975-de40802da842" providerId="ADAL" clId="{035D60E1-45E0-496E-9B93-7D5EC9A62956}" dt="2023-09-26T07:15:33.535" v="15" actId="14100"/>
        <pc:sldMkLst>
          <pc:docMk/>
          <pc:sldMk cId="2725148675" sldId="257"/>
        </pc:sldMkLst>
        <pc:picChg chg="add mod">
          <ac:chgData name="Andy Sangster" userId="8acadbae-2602-40d7-a975-de40802da842" providerId="ADAL" clId="{035D60E1-45E0-496E-9B93-7D5EC9A62956}" dt="2023-09-26T07:15:33.535" v="15" actId="14100"/>
          <ac:picMkLst>
            <pc:docMk/>
            <pc:sldMk cId="2725148675" sldId="257"/>
            <ac:picMk id="1026" creationId="{52E1F49D-0896-4A8F-8836-B12AC91D8E3F}"/>
          </ac:picMkLst>
        </pc:picChg>
      </pc:sldChg>
      <pc:sldChg chg="addSp modSp mod">
        <pc:chgData name="Andy Sangster" userId="8acadbae-2602-40d7-a975-de40802da842" providerId="ADAL" clId="{035D60E1-45E0-496E-9B93-7D5EC9A62956}" dt="2023-10-03T15:14:48.243" v="286" actId="20577"/>
        <pc:sldMkLst>
          <pc:docMk/>
          <pc:sldMk cId="3973641708" sldId="258"/>
        </pc:sldMkLst>
        <pc:spChg chg="mod">
          <ac:chgData name="Andy Sangster" userId="8acadbae-2602-40d7-a975-de40802da842" providerId="ADAL" clId="{035D60E1-45E0-496E-9B93-7D5EC9A62956}" dt="2023-10-03T15:14:48.243" v="286" actId="20577"/>
          <ac:spMkLst>
            <pc:docMk/>
            <pc:sldMk cId="3973641708" sldId="258"/>
            <ac:spMk id="3" creationId="{00000000-0000-0000-0000-000000000000}"/>
          </ac:spMkLst>
        </pc:spChg>
        <pc:picChg chg="add mod">
          <ac:chgData name="Andy Sangster" userId="8acadbae-2602-40d7-a975-de40802da842" providerId="ADAL" clId="{035D60E1-45E0-496E-9B93-7D5EC9A62956}" dt="2023-09-26T07:18:01.040" v="56" actId="14100"/>
          <ac:picMkLst>
            <pc:docMk/>
            <pc:sldMk cId="3973641708" sldId="258"/>
            <ac:picMk id="3074" creationId="{3528B52F-9B61-4BA9-8E28-30BD58F184FB}"/>
          </ac:picMkLst>
        </pc:picChg>
      </pc:sldChg>
      <pc:sldChg chg="addSp delSp modSp">
        <pc:chgData name="Andy Sangster" userId="8acadbae-2602-40d7-a975-de40802da842" providerId="ADAL" clId="{035D60E1-45E0-496E-9B93-7D5EC9A62956}" dt="2023-09-26T07:24:15.827" v="214" actId="1076"/>
        <pc:sldMkLst>
          <pc:docMk/>
          <pc:sldMk cId="4290865453" sldId="259"/>
        </pc:sldMkLst>
        <pc:picChg chg="add del">
          <ac:chgData name="Andy Sangster" userId="8acadbae-2602-40d7-a975-de40802da842" providerId="ADAL" clId="{035D60E1-45E0-496E-9B93-7D5EC9A62956}" dt="2023-09-26T07:20:06.461" v="106"/>
          <ac:picMkLst>
            <pc:docMk/>
            <pc:sldMk cId="4290865453" sldId="259"/>
            <ac:picMk id="5122" creationId="{EE92549C-55CE-46D3-8771-630F33A9D5AE}"/>
          </ac:picMkLst>
        </pc:picChg>
        <pc:picChg chg="add mod">
          <ac:chgData name="Andy Sangster" userId="8acadbae-2602-40d7-a975-de40802da842" providerId="ADAL" clId="{035D60E1-45E0-496E-9B93-7D5EC9A62956}" dt="2023-09-26T07:24:15.827" v="214" actId="1076"/>
          <ac:picMkLst>
            <pc:docMk/>
            <pc:sldMk cId="4290865453" sldId="259"/>
            <ac:picMk id="5124" creationId="{70CB745F-C90F-45A8-AF48-9F819C20605F}"/>
          </ac:picMkLst>
        </pc:picChg>
      </pc:sldChg>
      <pc:sldChg chg="addSp delSp modSp mod">
        <pc:chgData name="Andy Sangster" userId="8acadbae-2602-40d7-a975-de40802da842" providerId="ADAL" clId="{035D60E1-45E0-496E-9B93-7D5EC9A62956}" dt="2023-09-26T07:23:38.194" v="206" actId="20577"/>
        <pc:sldMkLst>
          <pc:docMk/>
          <pc:sldMk cId="421945252" sldId="260"/>
        </pc:sldMkLst>
        <pc:spChg chg="mod">
          <ac:chgData name="Andy Sangster" userId="8acadbae-2602-40d7-a975-de40802da842" providerId="ADAL" clId="{035D60E1-45E0-496E-9B93-7D5EC9A62956}" dt="2023-09-26T07:23:38.194" v="206" actId="20577"/>
          <ac:spMkLst>
            <pc:docMk/>
            <pc:sldMk cId="421945252" sldId="260"/>
            <ac:spMk id="3" creationId="{00000000-0000-0000-0000-000000000000}"/>
          </ac:spMkLst>
        </pc:spChg>
        <pc:picChg chg="add del mod">
          <ac:chgData name="Andy Sangster" userId="8acadbae-2602-40d7-a975-de40802da842" providerId="ADAL" clId="{035D60E1-45E0-496E-9B93-7D5EC9A62956}" dt="2023-09-26T07:22:32.281" v="158" actId="478"/>
          <ac:picMkLst>
            <pc:docMk/>
            <pc:sldMk cId="421945252" sldId="260"/>
            <ac:picMk id="4" creationId="{11CEE615-E4AC-477C-9B5E-B577974D5575}"/>
          </ac:picMkLst>
        </pc:picChg>
        <pc:picChg chg="add mod">
          <ac:chgData name="Andy Sangster" userId="8acadbae-2602-40d7-a975-de40802da842" providerId="ADAL" clId="{035D60E1-45E0-496E-9B93-7D5EC9A62956}" dt="2023-09-26T07:22:57.723" v="169" actId="1076"/>
          <ac:picMkLst>
            <pc:docMk/>
            <pc:sldMk cId="421945252" sldId="260"/>
            <ac:picMk id="7170" creationId="{A2F5FF61-0B58-47C2-A758-B52388E43762}"/>
          </ac:picMkLst>
        </pc:picChg>
      </pc:sldChg>
      <pc:sldChg chg="addSp modSp">
        <pc:chgData name="Andy Sangster" userId="8acadbae-2602-40d7-a975-de40802da842" providerId="ADAL" clId="{035D60E1-45E0-496E-9B93-7D5EC9A62956}" dt="2023-09-26T07:21:46.490" v="150" actId="1076"/>
        <pc:sldMkLst>
          <pc:docMk/>
          <pc:sldMk cId="1241386864" sldId="261"/>
        </pc:sldMkLst>
        <pc:picChg chg="add mod">
          <ac:chgData name="Andy Sangster" userId="8acadbae-2602-40d7-a975-de40802da842" providerId="ADAL" clId="{035D60E1-45E0-496E-9B93-7D5EC9A62956}" dt="2023-09-26T07:21:46.490" v="150" actId="1076"/>
          <ac:picMkLst>
            <pc:docMk/>
            <pc:sldMk cId="1241386864" sldId="261"/>
            <ac:picMk id="6146" creationId="{F9E95C7E-14F6-4212-A055-18D1A69A9140}"/>
          </ac:picMkLst>
        </pc:picChg>
      </pc:sldChg>
      <pc:sldChg chg="addSp delSp modSp">
        <pc:chgData name="Andy Sangster" userId="8acadbae-2602-40d7-a975-de40802da842" providerId="ADAL" clId="{035D60E1-45E0-496E-9B93-7D5EC9A62956}" dt="2023-09-26T07:19:40.613" v="104" actId="14100"/>
        <pc:sldMkLst>
          <pc:docMk/>
          <pc:sldMk cId="1093211161" sldId="262"/>
        </pc:sldMkLst>
        <pc:picChg chg="add del mod">
          <ac:chgData name="Andy Sangster" userId="8acadbae-2602-40d7-a975-de40802da842" providerId="ADAL" clId="{035D60E1-45E0-496E-9B93-7D5EC9A62956}" dt="2023-09-26T07:18:55.240" v="86" actId="478"/>
          <ac:picMkLst>
            <pc:docMk/>
            <pc:sldMk cId="1093211161" sldId="262"/>
            <ac:picMk id="4098" creationId="{620EDF82-EEB8-4990-82D0-36CB0EA0C44C}"/>
          </ac:picMkLst>
        </pc:picChg>
        <pc:picChg chg="add mod">
          <ac:chgData name="Andy Sangster" userId="8acadbae-2602-40d7-a975-de40802da842" providerId="ADAL" clId="{035D60E1-45E0-496E-9B93-7D5EC9A62956}" dt="2023-09-26T07:19:40.613" v="104" actId="14100"/>
          <ac:picMkLst>
            <pc:docMk/>
            <pc:sldMk cId="1093211161" sldId="262"/>
            <ac:picMk id="4100" creationId="{CB12F432-4BD2-4D1D-9C6A-75F8753386D9}"/>
          </ac:picMkLst>
        </pc:picChg>
      </pc:sldChg>
      <pc:sldChg chg="addSp modSp">
        <pc:chgData name="Andy Sangster" userId="8acadbae-2602-40d7-a975-de40802da842" providerId="ADAL" clId="{035D60E1-45E0-496E-9B93-7D5EC9A62956}" dt="2023-09-26T07:14:41.776" v="4" actId="14100"/>
        <pc:sldMkLst>
          <pc:docMk/>
          <pc:sldMk cId="2818955991" sldId="263"/>
        </pc:sldMkLst>
        <pc:picChg chg="add mod">
          <ac:chgData name="Andy Sangster" userId="8acadbae-2602-40d7-a975-de40802da842" providerId="ADAL" clId="{035D60E1-45E0-496E-9B93-7D5EC9A62956}" dt="2023-09-26T07:14:41.776" v="4" actId="14100"/>
          <ac:picMkLst>
            <pc:docMk/>
            <pc:sldMk cId="2818955991" sldId="263"/>
            <ac:picMk id="4" creationId="{BFDF7CC4-3832-41D9-8F3B-24B08D9ABF4D}"/>
          </ac:picMkLst>
        </pc:picChg>
      </pc:sldChg>
      <pc:sldChg chg="addSp modSp">
        <pc:chgData name="Andy Sangster" userId="8acadbae-2602-40d7-a975-de40802da842" providerId="ADAL" clId="{035D60E1-45E0-496E-9B93-7D5EC9A62956}" dt="2023-09-26T07:16:27.026" v="31" actId="14100"/>
        <pc:sldMkLst>
          <pc:docMk/>
          <pc:sldMk cId="927435423" sldId="264"/>
        </pc:sldMkLst>
        <pc:picChg chg="add mod">
          <ac:chgData name="Andy Sangster" userId="8acadbae-2602-40d7-a975-de40802da842" providerId="ADAL" clId="{035D60E1-45E0-496E-9B93-7D5EC9A62956}" dt="2023-09-26T07:16:27.026" v="31" actId="14100"/>
          <ac:picMkLst>
            <pc:docMk/>
            <pc:sldMk cId="927435423" sldId="264"/>
            <ac:picMk id="2050" creationId="{8318ECD3-299C-4D68-A7E6-001E67B601D4}"/>
          </ac:picMkLst>
        </pc:picChg>
      </pc:sldChg>
      <pc:sldChg chg="addSp modSp">
        <pc:chgData name="Andy Sangster" userId="8acadbae-2602-40d7-a975-de40802da842" providerId="ADAL" clId="{035D60E1-45E0-496E-9B93-7D5EC9A62956}" dt="2023-09-26T07:17:05.363" v="34" actId="14100"/>
        <pc:sldMkLst>
          <pc:docMk/>
          <pc:sldMk cId="2748537633" sldId="265"/>
        </pc:sldMkLst>
        <pc:picChg chg="add mod">
          <ac:chgData name="Andy Sangster" userId="8acadbae-2602-40d7-a975-de40802da842" providerId="ADAL" clId="{035D60E1-45E0-496E-9B93-7D5EC9A62956}" dt="2023-09-26T07:17:05.363" v="34" actId="14100"/>
          <ac:picMkLst>
            <pc:docMk/>
            <pc:sldMk cId="2748537633" sldId="265"/>
            <ac:picMk id="4" creationId="{F1C90CBC-A373-454D-84AE-4333EDC01BB2}"/>
          </ac:picMkLst>
        </pc:picChg>
      </pc:sldChg>
    </pc:docChg>
  </pc:docChgLst>
  <pc:docChgLst>
    <pc:chgData name="Andy Sangster" userId="S::asangster@churcherscollege.com::8acadbae-2602-40d7-a975-de40802da842" providerId="AD" clId="Web-{97C0ACA7-0635-FAE8-EFE8-7CA6A85B5AA2}"/>
    <pc:docChg chg="modSld">
      <pc:chgData name="Andy Sangster" userId="S::asangster@churcherscollege.com::8acadbae-2602-40d7-a975-de40802da842" providerId="AD" clId="Web-{97C0ACA7-0635-FAE8-EFE8-7CA6A85B5AA2}" dt="2024-09-20T09:24:54.705" v="6" actId="14100"/>
      <pc:docMkLst>
        <pc:docMk/>
      </pc:docMkLst>
      <pc:sldChg chg="modSp">
        <pc:chgData name="Andy Sangster" userId="S::asangster@churcherscollege.com::8acadbae-2602-40d7-a975-de40802da842" providerId="AD" clId="Web-{97C0ACA7-0635-FAE8-EFE8-7CA6A85B5AA2}" dt="2024-09-20T09:24:54.705" v="6" actId="14100"/>
        <pc:sldMkLst>
          <pc:docMk/>
          <pc:sldMk cId="3245839032" sldId="256"/>
        </pc:sldMkLst>
        <pc:spChg chg="mod">
          <ac:chgData name="Andy Sangster" userId="S::asangster@churcherscollege.com::8acadbae-2602-40d7-a975-de40802da842" providerId="AD" clId="Web-{97C0ACA7-0635-FAE8-EFE8-7CA6A85B5AA2}" dt="2024-09-20T09:24:42.548" v="3" actId="20577"/>
          <ac:spMkLst>
            <pc:docMk/>
            <pc:sldMk cId="3245839032" sldId="256"/>
            <ac:spMk id="2" creationId="{00000000-0000-0000-0000-000000000000}"/>
          </ac:spMkLst>
        </pc:spChg>
        <pc:spChg chg="mod">
          <ac:chgData name="Andy Sangster" userId="S::asangster@churcherscollege.com::8acadbae-2602-40d7-a975-de40802da842" providerId="AD" clId="Web-{97C0ACA7-0635-FAE8-EFE8-7CA6A85B5AA2}" dt="2024-09-20T09:24:54.705" v="6" actId="14100"/>
          <ac:spMkLst>
            <pc:docMk/>
            <pc:sldMk cId="3245839032" sldId="256"/>
            <ac:spMk id="8" creationId="{52D4311D-3611-4CE7-885D-DDACC0881561}"/>
          </ac:spMkLst>
        </pc:spChg>
        <pc:picChg chg="mod">
          <ac:chgData name="Andy Sangster" userId="S::asangster@churcherscollege.com::8acadbae-2602-40d7-a975-de40802da842" providerId="AD" clId="Web-{97C0ACA7-0635-FAE8-EFE8-7CA6A85B5AA2}" dt="2024-09-20T09:24:49.314" v="5" actId="14100"/>
          <ac:picMkLst>
            <pc:docMk/>
            <pc:sldMk cId="3245839032" sldId="256"/>
            <ac:picMk id="1032" creationId="{5AF8BFE3-704E-4B31-ACC8-B81C9DE0C70E}"/>
          </ac:picMkLst>
        </pc:picChg>
      </pc:sldChg>
    </pc:docChg>
  </pc:docChgLst>
  <pc:docChgLst>
    <pc:chgData name="Andy Sangster" userId="8acadbae-2602-40d7-a975-de40802da842" providerId="ADAL" clId="{F347DD2D-7861-4EAA-B72E-09D6087140B3}"/>
    <pc:docChg chg="undo custSel modSld">
      <pc:chgData name="Andy Sangster" userId="8acadbae-2602-40d7-a975-de40802da842" providerId="ADAL" clId="{F347DD2D-7861-4EAA-B72E-09D6087140B3}" dt="2024-12-19T12:04:10.456" v="554" actId="20577"/>
      <pc:docMkLst>
        <pc:docMk/>
      </pc:docMkLst>
      <pc:sldChg chg="modSp mod">
        <pc:chgData name="Andy Sangster" userId="8acadbae-2602-40d7-a975-de40802da842" providerId="ADAL" clId="{F347DD2D-7861-4EAA-B72E-09D6087140B3}" dt="2024-12-19T12:04:10.456" v="554" actId="20577"/>
        <pc:sldMkLst>
          <pc:docMk/>
          <pc:sldMk cId="421945252" sldId="260"/>
        </pc:sldMkLst>
        <pc:spChg chg="mod">
          <ac:chgData name="Andy Sangster" userId="8acadbae-2602-40d7-a975-de40802da842" providerId="ADAL" clId="{F347DD2D-7861-4EAA-B72E-09D6087140B3}" dt="2024-12-19T12:04:10.456" v="554" actId="20577"/>
          <ac:spMkLst>
            <pc:docMk/>
            <pc:sldMk cId="421945252" sldId="260"/>
            <ac:spMk id="3" creationId="{00000000-0000-0000-0000-000000000000}"/>
          </ac:spMkLst>
        </pc:spChg>
      </pc:sldChg>
      <pc:sldChg chg="modSp mod">
        <pc:chgData name="Andy Sangster" userId="8acadbae-2602-40d7-a975-de40802da842" providerId="ADAL" clId="{F347DD2D-7861-4EAA-B72E-09D6087140B3}" dt="2024-12-19T12:02:11.512" v="318" actId="21"/>
        <pc:sldMkLst>
          <pc:docMk/>
          <pc:sldMk cId="2748537633" sldId="265"/>
        </pc:sldMkLst>
        <pc:spChg chg="mod">
          <ac:chgData name="Andy Sangster" userId="8acadbae-2602-40d7-a975-de40802da842" providerId="ADAL" clId="{F347DD2D-7861-4EAA-B72E-09D6087140B3}" dt="2024-12-19T12:02:11.512" v="318" actId="21"/>
          <ac:spMkLst>
            <pc:docMk/>
            <pc:sldMk cId="2748537633" sldId="265"/>
            <ac:spMk id="3" creationId="{BD2950C3-600A-4FD0-9C82-CAB46B5E6E9E}"/>
          </ac:spMkLst>
        </pc:spChg>
      </pc:sldChg>
      <pc:sldChg chg="modSp mod">
        <pc:chgData name="Andy Sangster" userId="8acadbae-2602-40d7-a975-de40802da842" providerId="ADAL" clId="{F347DD2D-7861-4EAA-B72E-09D6087140B3}" dt="2024-12-19T11:57:03.207" v="153" actId="27636"/>
        <pc:sldMkLst>
          <pc:docMk/>
          <pc:sldMk cId="2977882308" sldId="266"/>
        </pc:sldMkLst>
        <pc:spChg chg="mod">
          <ac:chgData name="Andy Sangster" userId="8acadbae-2602-40d7-a975-de40802da842" providerId="ADAL" clId="{F347DD2D-7861-4EAA-B72E-09D6087140B3}" dt="2024-12-19T11:57:03.207" v="153" actId="27636"/>
          <ac:spMkLst>
            <pc:docMk/>
            <pc:sldMk cId="2977882308" sldId="266"/>
            <ac:spMk id="5" creationId="{A34B3DCC-F762-476C-9D3E-1DCE980A1712}"/>
          </ac:spMkLst>
        </pc:spChg>
      </pc:sldChg>
    </pc:docChg>
  </pc:docChgLst>
  <pc:docChgLst>
    <pc:chgData clId="Web-{97C0ACA7-0635-FAE8-EFE8-7CA6A85B5AA2}"/>
    <pc:docChg chg="modSld">
      <pc:chgData name="" userId="" providerId="" clId="Web-{97C0ACA7-0635-FAE8-EFE8-7CA6A85B5AA2}" dt="2024-09-20T09:24:21.939" v="2" actId="20577"/>
      <pc:docMkLst>
        <pc:docMk/>
      </pc:docMkLst>
      <pc:sldChg chg="modSp">
        <pc:chgData name="" userId="" providerId="" clId="Web-{97C0ACA7-0635-FAE8-EFE8-7CA6A85B5AA2}" dt="2024-09-20T09:24:21.939" v="2" actId="20577"/>
        <pc:sldMkLst>
          <pc:docMk/>
          <pc:sldMk cId="3245839032" sldId="256"/>
        </pc:sldMkLst>
        <pc:spChg chg="mod">
          <ac:chgData name="" userId="" providerId="" clId="Web-{97C0ACA7-0635-FAE8-EFE8-7CA6A85B5AA2}" dt="2024-09-20T09:24:21.939" v="2" actId="20577"/>
          <ac:spMkLst>
            <pc:docMk/>
            <pc:sldMk cId="324583903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73330-0554-4C6B-99AF-5370FD518C7E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73734-9980-4282-898D-74DD1E430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4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they can read the entire thing on the website if they wish, but this is a simplified version to make it easier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3734-9980-4282-898D-74DD1E4308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2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this with them, but also explain about sanctions</a:t>
            </a:r>
            <a:r>
              <a:rPr lang="en-GB" baseline="0" dirty="0"/>
              <a:t> that can be applied: detentions, contact home, disabling of account/email/Internet access </a:t>
            </a:r>
            <a:r>
              <a:rPr lang="en-GB" baseline="0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3734-9980-4282-898D-74DD1E4308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2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this with them, but also explain about sanctions</a:t>
            </a:r>
            <a:r>
              <a:rPr lang="en-GB" baseline="0" dirty="0"/>
              <a:t> that can be applied: detentions, contact home, disabling of account/email/Internet access </a:t>
            </a:r>
            <a:r>
              <a:rPr lang="en-GB" baseline="0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3734-9980-4282-898D-74DD1E4308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2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this with them, but also explain about sanctions</a:t>
            </a:r>
            <a:r>
              <a:rPr lang="en-GB" baseline="0" dirty="0"/>
              <a:t> that can be applied: detentions, contact home, disabling of account/email/Internet access </a:t>
            </a:r>
            <a:r>
              <a:rPr lang="en-GB" baseline="0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3734-9980-4282-898D-74DD1E4308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7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this with them, but also explain about sanctions</a:t>
            </a:r>
            <a:r>
              <a:rPr lang="en-GB" baseline="0" dirty="0"/>
              <a:t> that can be applied: detentions, contact home, disabling of account/email/Internet access </a:t>
            </a:r>
            <a:r>
              <a:rPr lang="en-GB" baseline="0" dirty="0" err="1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3734-9980-4282-898D-74DD1E4308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0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74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4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54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4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2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3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2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7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0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4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8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1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4DE2-BE11-4855-9DAF-3E3541DE1FAD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4F20-DD64-450E-B3E0-550540EA6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93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hurcherscollege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6933" y="702733"/>
            <a:ext cx="8111067" cy="20235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/>
              <a:t>Years 1-5 IT Acceptable Use Policy Summary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0173727-BAD1-4214-BE25-B0EE7CBC2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0946" y="3369733"/>
            <a:ext cx="5421054" cy="34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Outlook Icon for Free Download | FreeImages">
            <a:extLst>
              <a:ext uri="{FF2B5EF4-FFF2-40B4-BE49-F238E27FC236}">
                <a16:creationId xmlns:a16="http://schemas.microsoft.com/office/drawing/2014/main" id="{5AF8BFE3-704E-4B31-ACC8-B81C9DE0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18" y="3052"/>
            <a:ext cx="2679433" cy="27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D4311D-3611-4CE7-885D-DDACC0881561}"/>
              </a:ext>
            </a:extLst>
          </p:cNvPr>
          <p:cNvSpPr txBox="1"/>
          <p:nvPr/>
        </p:nvSpPr>
        <p:spPr>
          <a:xfrm>
            <a:off x="1958650" y="3417960"/>
            <a:ext cx="4539804" cy="283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following these simple dos and don'ts, you can enjoy using technology safely and responsibly while at school! If ever in doubt, always seek assistance from a teacher or the IT helpdesk.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GB" dirty="0"/>
              <a:t>Photographs and Images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9675089" cy="4278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Don’t record photos/video without permission from a teacher and the people in the picture</a:t>
            </a:r>
          </a:p>
          <a:p>
            <a:r>
              <a:rPr lang="en-GB" dirty="0"/>
              <a:t>Don’t share personal images without consent of that person and a teacher</a:t>
            </a:r>
          </a:p>
          <a:p>
            <a:r>
              <a:rPr lang="en-GB" dirty="0"/>
              <a:t>Don’t use photos/videos to bully, harass, or intimidate others</a:t>
            </a:r>
            <a:endParaRPr lang="en-GB"/>
          </a:p>
          <a:p>
            <a:r>
              <a:rPr lang="en-GB" dirty="0"/>
              <a:t>Don’t share images that could be offensive or bring the school into disrepute</a:t>
            </a:r>
          </a:p>
          <a:p>
            <a:r>
              <a:rPr lang="en-GB" dirty="0"/>
              <a:t>Don’t take or share any inappropriate images especially of other pupils - this can lead to serious trouble, including police involvement</a:t>
            </a:r>
          </a:p>
          <a:p>
            <a:r>
              <a:rPr lang="en-GB" dirty="0"/>
              <a:t>Delete photos from any shared school devices when you are finished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6343E-6C58-4959-9D6D-61F1BB64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490" y="-613294"/>
            <a:ext cx="4648726" cy="32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9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/>
              <a:t>It covers: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en-GB" dirty="0"/>
              <a:t>Any technology on the school site (including your own)</a:t>
            </a:r>
          </a:p>
          <a:p>
            <a:r>
              <a:rPr lang="en-GB" dirty="0"/>
              <a:t>Use of technology involving Churcher’s pupils (including social media/photos)</a:t>
            </a:r>
          </a:p>
          <a:p>
            <a:r>
              <a:rPr lang="en-GB" dirty="0"/>
              <a:t>School e-mail, Firefly, OneDrive, Teams etc - at home as well as at school</a:t>
            </a:r>
          </a:p>
          <a:p>
            <a:r>
              <a:rPr lang="en-GB" dirty="0"/>
              <a:t>School computers/mobile devices/Internet/BYOD WiFi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FDF7CC4-3832-41D9-8F3B-24B08D9AB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9459" y="4588933"/>
            <a:ext cx="5302541" cy="22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3847B2-F533-4FBE-80DB-A763C67B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DO’s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8"/>
            <a:ext cx="9906000" cy="3989994"/>
          </a:xfrm>
        </p:spPr>
        <p:txBody>
          <a:bodyPr>
            <a:normAutofit/>
          </a:bodyPr>
          <a:lstStyle/>
          <a:p>
            <a:r>
              <a:rPr lang="en-GB" dirty="0"/>
              <a:t>Remember that breaking the policy can carry serious sanctions</a:t>
            </a:r>
          </a:p>
          <a:p>
            <a:r>
              <a:rPr lang="en-GB" dirty="0"/>
              <a:t>Think before using any Churcher’s technology – usage is monitored/logged</a:t>
            </a:r>
          </a:p>
          <a:p>
            <a:r>
              <a:rPr lang="en-GB" dirty="0"/>
              <a:t>Treat school technology with respect – they are shared resources</a:t>
            </a:r>
          </a:p>
          <a:p>
            <a:r>
              <a:rPr lang="en-GB" dirty="0"/>
              <a:t>Keep your password secret and change it if you think someone knows it</a:t>
            </a:r>
          </a:p>
          <a:p>
            <a:r>
              <a:rPr lang="en-GB" dirty="0"/>
              <a:t>Tell a teacher or email </a:t>
            </a:r>
            <a:r>
              <a:rPr lang="en-GB" dirty="0">
                <a:hlinkClick r:id="rId3"/>
              </a:rPr>
              <a:t>support@churcherscollege.com</a:t>
            </a:r>
            <a:r>
              <a:rPr lang="en-GB" dirty="0"/>
              <a:t> If you find problems/damage with electronic resources, equipment or passwords</a:t>
            </a:r>
          </a:p>
          <a:p>
            <a:r>
              <a:rPr lang="en-GB" dirty="0"/>
              <a:t>Ask if you’re not sure if something is allowed!</a:t>
            </a:r>
          </a:p>
        </p:txBody>
      </p:sp>
      <p:pic>
        <p:nvPicPr>
          <p:cNvPr id="2050" name="Picture 2" descr="Smashed Keyboard Stock Photo - Download Image Now - Computer Keyboard,  Broken, Keypad - iStock">
            <a:extLst>
              <a:ext uri="{FF2B5EF4-FFF2-40B4-BE49-F238E27FC236}">
                <a16:creationId xmlns:a16="http://schemas.microsoft.com/office/drawing/2014/main" id="{8318ECD3-299C-4D68-A7E6-001E67B6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47" b="93079" l="4085" r="95098">
                        <a14:foregroundMark x1="9641" y1="57041" x2="10621" y2="91169"/>
                        <a14:foregroundMark x1="10621" y1="91169" x2="13072" y2="90931"/>
                        <a14:foregroundMark x1="4085" y1="55370" x2="5392" y2="71122"/>
                        <a14:foregroundMark x1="32026" y1="91169" x2="31536" y2="90931"/>
                        <a14:foregroundMark x1="43791" y1="85680" x2="43954" y2="85203"/>
                        <a14:foregroundMark x1="50000" y1="93317" x2="48856" y2="92124"/>
                        <a14:foregroundMark x1="57843" y1="89021" x2="58497" y2="87828"/>
                        <a14:foregroundMark x1="58170" y1="82816" x2="58170" y2="82816"/>
                        <a14:foregroundMark x1="55229" y1="81146" x2="57680" y2="80907"/>
                        <a14:foregroundMark x1="67810" y1="73986" x2="67810" y2="73986"/>
                        <a14:foregroundMark x1="78268" y1="74940" x2="76471" y2="72792"/>
                        <a14:foregroundMark x1="95098" y1="49403" x2="91176" y2="45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703" y="-568171"/>
            <a:ext cx="4389297" cy="30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3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3847B2-F533-4FBE-80DB-A763C67B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Internet DO’s</a:t>
            </a:r>
          </a:p>
        </p:txBody>
      </p:sp>
      <p:pic>
        <p:nvPicPr>
          <p:cNvPr id="1026" name="Picture 2" descr="E-Safety Top Tip – Reporting to CEOP – Newdale Primary and Nursery School">
            <a:extLst>
              <a:ext uri="{FF2B5EF4-FFF2-40B4-BE49-F238E27FC236}">
                <a16:creationId xmlns:a16="http://schemas.microsoft.com/office/drawing/2014/main" id="{52E1F49D-0896-4A8F-8836-B12AC91D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7" b="89595" l="3969" r="93588">
                        <a14:foregroundMark x1="9924" y1="13584" x2="3359" y2="25723"/>
                        <a14:foregroundMark x1="3359" y1="25723" x2="5496" y2="61272"/>
                        <a14:foregroundMark x1="5496" y1="61272" x2="71450" y2="67052"/>
                        <a14:foregroundMark x1="71450" y1="67052" x2="82290" y2="64451"/>
                        <a14:foregroundMark x1="82290" y1="64451" x2="89313" y2="45087"/>
                        <a14:foregroundMark x1="89313" y1="45087" x2="81679" y2="47110"/>
                        <a14:foregroundMark x1="81679" y1="47110" x2="92214" y2="39884"/>
                        <a14:foregroundMark x1="92214" y1="39884" x2="93588" y2="23699"/>
                        <a14:foregroundMark x1="93588" y1="23699" x2="87634" y2="11850"/>
                        <a14:foregroundMark x1="87634" y1="11850" x2="18473" y2="14740"/>
                        <a14:foregroundMark x1="18473" y1="14740" x2="14198" y2="28324"/>
                        <a14:foregroundMark x1="14198" y1="28324" x2="26260" y2="42775"/>
                        <a14:foregroundMark x1="26260" y1="42775" x2="27939" y2="51734"/>
                        <a14:foregroundMark x1="34656" y1="52601" x2="90840" y2="58092"/>
                        <a14:foregroundMark x1="90840" y1="58092" x2="53282" y2="49422"/>
                        <a14:foregroundMark x1="53282" y1="49422" x2="76489" y2="34104"/>
                        <a14:foregroundMark x1="76489" y1="34104" x2="41679" y2="30925"/>
                        <a14:foregroundMark x1="41679" y1="30925" x2="41221" y2="31214"/>
                        <a14:foregroundMark x1="8244" y1="14451" x2="4122" y2="27746"/>
                        <a14:foregroundMark x1="4122" y1="27746" x2="3969" y2="43064"/>
                        <a14:foregroundMark x1="3969" y1="43064" x2="25802" y2="31792"/>
                        <a14:foregroundMark x1="25802" y1="31792" x2="17252" y2="55780"/>
                        <a14:foregroundMark x1="17252" y1="55780" x2="24885" y2="52023"/>
                        <a14:foregroundMark x1="24885" y1="52023" x2="25649" y2="52023"/>
                        <a14:foregroundMark x1="38015" y1="27746" x2="59237" y2="34682"/>
                        <a14:foregroundMark x1="59237" y1="34682" x2="79542" y2="32659"/>
                        <a14:foregroundMark x1="79542" y1="32659" x2="85649" y2="33815"/>
                        <a14:foregroundMark x1="74198" y1="56936" x2="35725" y2="56936"/>
                        <a14:foregroundMark x1="34809" y1="71387" x2="34198" y2="85838"/>
                        <a14:foregroundMark x1="34198" y1="85838" x2="39389" y2="65896"/>
                        <a14:foregroundMark x1="39389" y1="65896" x2="39389" y2="65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848" y="-70379"/>
            <a:ext cx="4103152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4B3DCC-F762-476C-9D3E-1DCE980A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8"/>
            <a:ext cx="9906000" cy="3989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When directed to: use the school’s Internet for learning and schoolwork ONLY</a:t>
            </a:r>
          </a:p>
          <a:p>
            <a:r>
              <a:rPr lang="en-GB" dirty="0"/>
              <a:t>Tell a trusted adult or use the CEOP button on Firefly if you’re worried about something you’ve seen on the Internet or other technology</a:t>
            </a:r>
          </a:p>
          <a:p>
            <a:r>
              <a:rPr lang="en-GB" dirty="0"/>
              <a:t>Turn off location sharing on mobile apps/social media/camera apps</a:t>
            </a:r>
          </a:p>
          <a:p>
            <a:r>
              <a:rPr lang="en-GB" dirty="0"/>
              <a:t>Only use the school's BYOD </a:t>
            </a:r>
            <a:r>
              <a:rPr lang="en-GB" dirty="0" err="1"/>
              <a:t>WiFi</a:t>
            </a:r>
            <a:r>
              <a:rPr lang="en-GB" dirty="0"/>
              <a:t> Internet access when on school grounds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14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3847B2-F533-4FBE-80DB-A763C67B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Internet Don'ts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4B3DCC-F762-476C-9D3E-1DCE980A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249487"/>
            <a:ext cx="9512604" cy="44281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2200" dirty="0">
                <a:latin typeface="TW Cen MT"/>
              </a:rPr>
              <a:t>Don’t download or open files that might be programs/contain viruses</a:t>
            </a:r>
            <a:endParaRPr lang="en-US" dirty="0"/>
          </a:p>
          <a:p>
            <a:r>
              <a:rPr lang="en-GB" dirty="0">
                <a:latin typeface="TW Cen MT"/>
              </a:rPr>
              <a:t>Don’t access/take/share others’ information or pictures without their permission</a:t>
            </a:r>
            <a:endParaRPr lang="en-US" dirty="0">
              <a:latin typeface="TW Cen MT"/>
            </a:endParaRPr>
          </a:p>
          <a:p>
            <a:r>
              <a:rPr lang="en-GB" dirty="0"/>
              <a:t>Don’t enter personal/confidential information t</a:t>
            </a:r>
            <a:r>
              <a:rPr lang="en-GB" sz="2500" dirty="0">
                <a:latin typeface="TW Cen MT"/>
              </a:rPr>
              <a:t>hat can be used to identify/find you or other students</a:t>
            </a:r>
            <a:r>
              <a:rPr lang="en-GB" dirty="0"/>
              <a:t> into AI tools or other platforms/apps/websites</a:t>
            </a:r>
            <a:endParaRPr lang="en-US" dirty="0"/>
          </a:p>
          <a:p>
            <a:r>
              <a:rPr lang="en-GB" dirty="0"/>
              <a:t>Don’t pretend someone else’s work is your own – that’s Plagiarism – this includes AI-generated resources (</a:t>
            </a:r>
            <a:r>
              <a:rPr lang="en-GB" dirty="0" err="1"/>
              <a:t>ChatGPT</a:t>
            </a:r>
            <a:r>
              <a:rPr lang="en-GB" dirty="0"/>
              <a:t> and more)</a:t>
            </a:r>
          </a:p>
          <a:p>
            <a:r>
              <a:rPr lang="en-GB" dirty="0"/>
              <a:t>Don’t share/use copyright-protected images – this includes school/company logos</a:t>
            </a:r>
          </a:p>
          <a:p>
            <a:r>
              <a:rPr lang="en-GB" dirty="0"/>
              <a:t>Don’t ever look at, search for, share, or download anything that is extreme, offensive or inappropriate for school</a:t>
            </a:r>
          </a:p>
        </p:txBody>
      </p:sp>
      <p:pic>
        <p:nvPicPr>
          <p:cNvPr id="6" name="Picture 4" descr="As Snapchat makes My AI free, check out all the new features">
            <a:extLst>
              <a:ext uri="{FF2B5EF4-FFF2-40B4-BE49-F238E27FC236}">
                <a16:creationId xmlns:a16="http://schemas.microsoft.com/office/drawing/2014/main" id="{3A00B31A-48AA-4BE8-9E65-80BE724A4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8" b="100000" l="0" r="100000">
                        <a14:foregroundMark x1="35458" y1="14075" x2="60956" y2="21440"/>
                        <a14:foregroundMark x1="60956" y1="21440" x2="63546" y2="27987"/>
                        <a14:foregroundMark x1="50199" y1="37152" x2="53586" y2="62357"/>
                        <a14:foregroundMark x1="41633" y1="4092" x2="57171" y2="13912"/>
                        <a14:foregroundMark x1="57171" y1="13912" x2="57371" y2="14403"/>
                        <a14:foregroundMark x1="53187" y1="5565" x2="61952" y2="17676"/>
                        <a14:foregroundMark x1="36255" y1="15548" x2="37450" y2="38462"/>
                        <a14:foregroundMark x1="47809" y1="28642" x2="52789" y2="48282"/>
                        <a14:foregroundMark x1="15737" y1="54992" x2="40637" y2="58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948"/>
          <a:stretch/>
        </p:blipFill>
        <p:spPr bwMode="auto">
          <a:xfrm>
            <a:off x="9450094" y="0"/>
            <a:ext cx="2902773" cy="31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8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55C4-2783-4513-A569-574F2620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DO’s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50C3-600A-4FD0-9C82-CAB46B5E6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36540"/>
          </a:xfrm>
        </p:spPr>
        <p:txBody>
          <a:bodyPr>
            <a:normAutofit/>
          </a:bodyPr>
          <a:lstStyle/>
          <a:p>
            <a:r>
              <a:rPr lang="en-GB" dirty="0"/>
              <a:t>Use electronic communication such as email/Teams respectfully and politely</a:t>
            </a:r>
          </a:p>
          <a:p>
            <a:r>
              <a:rPr lang="en-GB" dirty="0"/>
              <a:t>Use ONLY school email/Teams to communicate with staff unless told otherwise</a:t>
            </a:r>
          </a:p>
          <a:p>
            <a:r>
              <a:rPr lang="en-GB" dirty="0"/>
              <a:t>Ignore emails from people you don’t know – especially those with links or attached files as it could be a computer virus</a:t>
            </a:r>
          </a:p>
          <a:p>
            <a:r>
              <a:rPr lang="en-GB" dirty="0"/>
              <a:t>Use school communication tools for school-related tasks only</a:t>
            </a:r>
          </a:p>
          <a:p>
            <a:r>
              <a:rPr lang="en-GB" dirty="0"/>
              <a:t>Always be polite and write appropriate messages</a:t>
            </a:r>
          </a:p>
          <a:p>
            <a:r>
              <a:rPr lang="en-GB" dirty="0"/>
              <a:t>Think before clicking send – would you say it to their face?</a:t>
            </a:r>
          </a:p>
        </p:txBody>
      </p:sp>
      <p:pic>
        <p:nvPicPr>
          <p:cNvPr id="4" name="Picture 8" descr="Outlook Icon for Free Download | FreeImages">
            <a:extLst>
              <a:ext uri="{FF2B5EF4-FFF2-40B4-BE49-F238E27FC236}">
                <a16:creationId xmlns:a16="http://schemas.microsoft.com/office/drawing/2014/main" id="{F1C90CBC-A373-454D-84AE-4333EDC0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466" y="-116942"/>
            <a:ext cx="2404533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3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/>
              <a:t>Access and Security Don'ts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443947" cy="4169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Don’t try to access unauthorized parts of the school computer systems</a:t>
            </a:r>
          </a:p>
          <a:p>
            <a:r>
              <a:rPr lang="en-GB" dirty="0"/>
              <a:t>Don’t tamper with the school’s security, anti-virus, firewall or Internet filters </a:t>
            </a:r>
            <a:r>
              <a:rPr lang="en-GB"/>
              <a:t>(including the use of VPNs)</a:t>
            </a:r>
          </a:p>
          <a:p>
            <a:r>
              <a:rPr lang="en-GB" dirty="0"/>
              <a:t>Don’t share or attempt to access someone else’s computer or information/files</a:t>
            </a:r>
          </a:p>
          <a:p>
            <a:r>
              <a:rPr lang="en-GB" dirty="0"/>
              <a:t>Don’t physically connect your personal devices to the school network/computers</a:t>
            </a:r>
          </a:p>
          <a:p>
            <a:r>
              <a:rPr lang="en-GB" dirty="0"/>
              <a:t>Don’t plug external devices into school computers (USB flash drives etc.)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The Dangers of Hacking and What a Hacker Can Do to Your Computer? | by  Sravan Cynixit | Quick Code | Medium">
            <a:extLst>
              <a:ext uri="{FF2B5EF4-FFF2-40B4-BE49-F238E27FC236}">
                <a16:creationId xmlns:a16="http://schemas.microsoft.com/office/drawing/2014/main" id="{3528B52F-9B61-4BA9-8E28-30BD58F1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7" b="90833" l="10000" r="90000">
                        <a14:foregroundMark x1="36719" y1="36875" x2="27187" y2="54583"/>
                        <a14:foregroundMark x1="27187" y1="54583" x2="25000" y2="65833"/>
                        <a14:foregroundMark x1="25000" y1="65833" x2="36094" y2="76458"/>
                        <a14:foregroundMark x1="36094" y1="76458" x2="56719" y2="78333"/>
                        <a14:foregroundMark x1="56719" y1="78333" x2="69375" y2="74792"/>
                        <a14:foregroundMark x1="69375" y1="74792" x2="76719" y2="69583"/>
                        <a14:foregroundMark x1="76719" y1="69583" x2="75781" y2="58333"/>
                        <a14:foregroundMark x1="75781" y1="58333" x2="74063" y2="54375"/>
                        <a14:foregroundMark x1="47656" y1="9167" x2="41406" y2="20625"/>
                        <a14:foregroundMark x1="41406" y1="20625" x2="40625" y2="26875"/>
                        <a14:foregroundMark x1="37813" y1="34792" x2="25938" y2="47917"/>
                        <a14:foregroundMark x1="25938" y1="47917" x2="22500" y2="58333"/>
                        <a14:foregroundMark x1="22500" y1="58333" x2="24375" y2="71667"/>
                        <a14:foregroundMark x1="24375" y1="71667" x2="27344" y2="72708"/>
                        <a14:foregroundMark x1="23281" y1="69375" x2="33594" y2="78125"/>
                        <a14:foregroundMark x1="33594" y1="78125" x2="42500" y2="79375"/>
                        <a14:foregroundMark x1="31719" y1="78750" x2="20625" y2="70000"/>
                        <a14:foregroundMark x1="20625" y1="70000" x2="24375" y2="48125"/>
                        <a14:foregroundMark x1="68125" y1="82500" x2="80781" y2="71250"/>
                        <a14:foregroundMark x1="80781" y1="71250" x2="80000" y2="55833"/>
                        <a14:foregroundMark x1="80000" y1="55833" x2="76563" y2="49583"/>
                        <a14:foregroundMark x1="83594" y1="66875" x2="70938" y2="80417"/>
                        <a14:foregroundMark x1="70938" y1="80417" x2="70469" y2="80833"/>
                        <a14:foregroundMark x1="82344" y1="72500" x2="67188" y2="86667"/>
                        <a14:foregroundMark x1="76406" y1="78958" x2="63594" y2="90417"/>
                        <a14:foregroundMark x1="63594" y1="90417" x2="61875" y2="90833"/>
                        <a14:foregroundMark x1="66875" y1="90208" x2="42344" y2="84583"/>
                        <a14:foregroundMark x1="42344" y1="84583" x2="42344" y2="84583"/>
                        <a14:foregroundMark x1="43906" y1="85625" x2="36043" y2="84434"/>
                        <a14:foregroundMark x1="30922" y1="79957" x2="22969" y2="71667"/>
                        <a14:foregroundMark x1="22969" y1="71667" x2="22656" y2="71042"/>
                        <a14:foregroundMark x1="21875" y1="67917" x2="33516" y2="81475"/>
                        <a14:foregroundMark x1="36288" y1="84056" x2="39375" y2="85208"/>
                        <a14:foregroundMark x1="45000" y1="10833" x2="40313" y2="19583"/>
                        <a14:foregroundMark x1="40313" y1="19583" x2="37500" y2="30625"/>
                        <a14:foregroundMark x1="42969" y1="12708" x2="37656" y2="23125"/>
                        <a14:foregroundMark x1="37656" y1="23125" x2="37344" y2="26042"/>
                        <a14:foregroundMark x1="42344" y1="12500" x2="39531" y2="17500"/>
                        <a14:backgroundMark x1="28594" y1="82292" x2="35000" y2="8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00" y="-133617"/>
            <a:ext cx="4009993" cy="30074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4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sz="2400" cap="none" dirty="0"/>
              <a:t>This includes phones, tablets, smartwatches, laptops, mp3 players etc!</a:t>
            </a:r>
            <a:br>
              <a:rPr lang="en-GB" sz="3600" cap="none" dirty="0"/>
            </a:br>
            <a:r>
              <a:rPr lang="en-GB" dirty="0"/>
              <a:t>Mobile device Do’s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9460300" cy="4278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TW Cen MT"/>
              </a:rPr>
              <a:t>Go to the school office to use a telephone in emergencies</a:t>
            </a:r>
            <a:endParaRPr lang="en-US" dirty="0">
              <a:latin typeface="TW Cen MT"/>
            </a:endParaRPr>
          </a:p>
          <a:p>
            <a:r>
              <a:rPr lang="en-GB" dirty="0"/>
              <a:t>Keep other devices switched off and stored away during school hours</a:t>
            </a:r>
          </a:p>
          <a:p>
            <a:r>
              <a:rPr lang="en-GB" dirty="0"/>
              <a:t>Parents must contact the school office in an emergency and not your phone</a:t>
            </a:r>
          </a:p>
          <a:p>
            <a:r>
              <a:rPr lang="en-GB" dirty="0">
                <a:latin typeface="TW Cen MT"/>
              </a:rPr>
              <a:t>Mobile phones MUST be switched off and stored in your </a:t>
            </a:r>
            <a:r>
              <a:rPr lang="en-GB" dirty="0" err="1">
                <a:latin typeface="TW Cen MT"/>
              </a:rPr>
              <a:t>Yondr</a:t>
            </a:r>
            <a:r>
              <a:rPr lang="en-GB" dirty="0">
                <a:latin typeface="TW Cen MT"/>
              </a:rPr>
              <a:t> pouch during school hours</a:t>
            </a:r>
            <a:endParaRPr lang="en-US" dirty="0">
              <a:latin typeface="TW Cen MT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69D90-848D-431D-BD3A-A501B4C64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2758" y="0"/>
            <a:ext cx="2559242" cy="34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7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GB" dirty="0"/>
              <a:t>Mobile devices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9905998" cy="4278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Don’t use or have your mobile device turned on during the school day</a:t>
            </a:r>
          </a:p>
          <a:p>
            <a:r>
              <a:rPr lang="en-GB" dirty="0"/>
              <a:t>Don’t bring personal electronic devices into examination rooms</a:t>
            </a:r>
          </a:p>
          <a:p>
            <a:r>
              <a:rPr lang="en-GB" dirty="0"/>
              <a:t>Don’t use personal/school devices to bully, harass, or intimidate others </a:t>
            </a:r>
          </a:p>
          <a:p>
            <a:r>
              <a:rPr lang="en-GB" dirty="0"/>
              <a:t>Don’t use your phone to contact teachers – unless permitted to do so</a:t>
            </a:r>
          </a:p>
          <a:p>
            <a:r>
              <a:rPr lang="en-GB" dirty="0"/>
              <a:t>Don’t impersonate others or organisations</a:t>
            </a:r>
          </a:p>
          <a:p>
            <a:r>
              <a:rPr lang="en-GB" dirty="0"/>
              <a:t>Don’t use social media unless you are 13 or older (WhatsApp, </a:t>
            </a:r>
            <a:r>
              <a:rPr lang="en-GB" dirty="0" err="1"/>
              <a:t>SnapChat</a:t>
            </a:r>
            <a:r>
              <a:rPr lang="en-GB" dirty="0"/>
              <a:t> etc.)</a:t>
            </a:r>
          </a:p>
        </p:txBody>
      </p:sp>
      <p:pic>
        <p:nvPicPr>
          <p:cNvPr id="7170" name="Picture 2" descr="Buy iPhone 14 Plus 512GB (PRODUCT)RED - Apple (UK)">
            <a:extLst>
              <a:ext uri="{FF2B5EF4-FFF2-40B4-BE49-F238E27FC236}">
                <a16:creationId xmlns:a16="http://schemas.microsoft.com/office/drawing/2014/main" id="{A2F5FF61-0B58-47C2-A758-B52388E43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837" l="9945" r="89503">
                        <a14:foregroundMark x1="43646" y1="21341" x2="39779" y2="33130"/>
                        <a14:foregroundMark x1="39779" y1="33130" x2="46961" y2="47967"/>
                        <a14:foregroundMark x1="46961" y1="47967" x2="41989" y2="21138"/>
                        <a14:foregroundMark x1="41989" y1="21138" x2="40884" y2="28455"/>
                        <a14:foregroundMark x1="37017" y1="47967" x2="49724" y2="45732"/>
                        <a14:foregroundMark x1="52486" y1="44919" x2="53039" y2="53252"/>
                        <a14:foregroundMark x1="49724" y1="41870" x2="56354" y2="53252"/>
                        <a14:foregroundMark x1="33149" y1="21545" x2="43646" y2="22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60768" y="-635038"/>
            <a:ext cx="1831232" cy="49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5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554</TotalTime>
  <Words>887</Words>
  <Application>Microsoft Office PowerPoint</Application>
  <PresentationFormat>Widescreen</PresentationFormat>
  <Paragraphs>70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TW Cen MT</vt:lpstr>
      <vt:lpstr>TW Cen MT</vt:lpstr>
      <vt:lpstr>Circuit</vt:lpstr>
      <vt:lpstr>Years 1-5 IT Acceptable Use Policy Summary</vt:lpstr>
      <vt:lpstr>It covers: </vt:lpstr>
      <vt:lpstr>General DO’s</vt:lpstr>
      <vt:lpstr>Internet DO’s</vt:lpstr>
      <vt:lpstr>Internet Don'ts</vt:lpstr>
      <vt:lpstr>Communication DO’s</vt:lpstr>
      <vt:lpstr>Access and Security Don'ts </vt:lpstr>
      <vt:lpstr>This includes phones, tablets, smartwatches, laptops, mp3 players etc! Mobile device Do’s</vt:lpstr>
      <vt:lpstr>Mobile devices Don’ts</vt:lpstr>
      <vt:lpstr>Photographs and Images Don’ts</vt:lpstr>
    </vt:vector>
  </TitlesOfParts>
  <Company>Churcher's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Acceptable Use Policy</dc:title>
  <dc:creator>Karen McCathie</dc:creator>
  <cp:lastModifiedBy>Andy Sangster</cp:lastModifiedBy>
  <cp:revision>80</cp:revision>
  <cp:lastPrinted>2023-09-25T08:46:08Z</cp:lastPrinted>
  <dcterms:created xsi:type="dcterms:W3CDTF">2017-09-03T14:48:41Z</dcterms:created>
  <dcterms:modified xsi:type="dcterms:W3CDTF">2024-12-19T12:05:29Z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192667</vt:lpwstr>
  </property>
  <property fmtid="{D5CDD505-2E9C-101B-9397-08002B2CF9AE}" pid="3" name="NXPowerLiteSettings">
    <vt:lpwstr>C74006B004C800</vt:lpwstr>
  </property>
  <property fmtid="{D5CDD505-2E9C-101B-9397-08002B2CF9AE}" pid="4" name="NXPowerLiteVersion">
    <vt:lpwstr>S7.1.17</vt:lpwstr>
  </property>
</Properties>
</file>