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29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34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24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23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753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47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40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20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7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11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61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A0654-A7CC-4E2C-BB2B-35226B3A35F7}" type="datetimeFigureOut">
              <a:rPr lang="en-GB" smtClean="0"/>
              <a:t>17/03/2020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867D-39F3-4D01-8709-780D340241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90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churcherscolleg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430"/>
            <a:ext cx="10515600" cy="1325563"/>
          </a:xfrm>
        </p:spPr>
        <p:txBody>
          <a:bodyPr>
            <a:normAutofit/>
          </a:bodyPr>
          <a:lstStyle/>
          <a:p>
            <a:r>
              <a:rPr lang="en-GB" sz="4800" b="1" dirty="0" smtClean="0"/>
              <a:t>Setting a Password Recovery Email Address</a:t>
            </a:r>
            <a:endParaRPr lang="en-GB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4604"/>
            <a:ext cx="11256818" cy="505413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Go to </a:t>
            </a:r>
            <a:r>
              <a:rPr lang="en-GB" dirty="0" smtClean="0">
                <a:hlinkClick r:id="rId2"/>
              </a:rPr>
              <a:t>http://portal.churcherscollege.com</a:t>
            </a: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If you are already signed in, click the “</a:t>
            </a:r>
            <a:r>
              <a:rPr lang="en-GB" b="1" i="1" dirty="0" smtClean="0"/>
              <a:t>Sign Out</a:t>
            </a:r>
            <a:r>
              <a:rPr lang="en-GB" dirty="0" smtClean="0"/>
              <a:t>” button and try again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Enter your school </a:t>
            </a:r>
            <a:r>
              <a:rPr lang="en-GB" dirty="0" err="1" smtClean="0"/>
              <a:t>school</a:t>
            </a:r>
            <a:r>
              <a:rPr lang="en-GB" dirty="0" smtClean="0"/>
              <a:t> username in the “</a:t>
            </a:r>
            <a:r>
              <a:rPr lang="en-GB" b="1" i="1" dirty="0" smtClean="0"/>
              <a:t>Email</a:t>
            </a:r>
            <a:r>
              <a:rPr lang="en-GB" dirty="0" smtClean="0"/>
              <a:t>” box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Do </a:t>
            </a:r>
            <a:r>
              <a:rPr lang="en-GB" b="1" u="sng" dirty="0" smtClean="0"/>
              <a:t>NOT</a:t>
            </a:r>
            <a:r>
              <a:rPr lang="en-GB" dirty="0" smtClean="0"/>
              <a:t> enter your password yet!!!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Scroll down and click on “</a:t>
            </a:r>
            <a:r>
              <a:rPr lang="en-GB" b="1" i="1" dirty="0" smtClean="0"/>
              <a:t>Manage Settings</a:t>
            </a:r>
            <a:r>
              <a:rPr lang="en-GB" dirty="0" smtClean="0"/>
              <a:t>”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Select </a:t>
            </a:r>
            <a:r>
              <a:rPr lang="en-GB" dirty="0" smtClean="0"/>
              <a:t>”</a:t>
            </a:r>
            <a:r>
              <a:rPr lang="en-GB" b="1" dirty="0" smtClean="0"/>
              <a:t>Manage</a:t>
            </a:r>
            <a:r>
              <a:rPr lang="en-GB" i="1" dirty="0" smtClean="0"/>
              <a:t>”</a:t>
            </a:r>
            <a:r>
              <a:rPr lang="en-GB" dirty="0"/>
              <a:t> </a:t>
            </a:r>
            <a:r>
              <a:rPr lang="en-GB" dirty="0" smtClean="0"/>
              <a:t>or “</a:t>
            </a:r>
            <a:r>
              <a:rPr lang="en-GB" b="1" i="1" dirty="0" smtClean="0"/>
              <a:t>Set Up</a:t>
            </a:r>
            <a:r>
              <a:rPr lang="en-GB" dirty="0" smtClean="0"/>
              <a:t>” next </a:t>
            </a:r>
            <a:r>
              <a:rPr lang="en-GB" dirty="0"/>
              <a:t>to </a:t>
            </a:r>
            <a:r>
              <a:rPr lang="en-GB" dirty="0" smtClean="0"/>
              <a:t>”</a:t>
            </a:r>
            <a:r>
              <a:rPr lang="en-GB" b="1" i="1" dirty="0" smtClean="0"/>
              <a:t>Recovery </a:t>
            </a:r>
            <a:r>
              <a:rPr lang="en-GB" b="1" i="1" dirty="0"/>
              <a:t>Email </a:t>
            </a:r>
            <a:r>
              <a:rPr lang="en-GB" b="1" i="1" dirty="0" smtClean="0"/>
              <a:t>Address</a:t>
            </a:r>
            <a:r>
              <a:rPr lang="en-GB" i="1" dirty="0" smtClean="0"/>
              <a:t>”</a:t>
            </a:r>
            <a:endParaRPr lang="en-GB" i="1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Complete the questions to </a:t>
            </a:r>
            <a:r>
              <a:rPr lang="en-GB" b="1" dirty="0"/>
              <a:t>set</a:t>
            </a:r>
            <a:r>
              <a:rPr lang="en-GB" dirty="0"/>
              <a:t> or </a:t>
            </a:r>
            <a:r>
              <a:rPr lang="en-GB" b="1" dirty="0"/>
              <a:t>change</a:t>
            </a:r>
            <a:r>
              <a:rPr lang="en-GB" dirty="0"/>
              <a:t> your external recovery </a:t>
            </a:r>
            <a:r>
              <a:rPr lang="en-GB" b="1" dirty="0"/>
              <a:t>email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Do </a:t>
            </a:r>
            <a:r>
              <a:rPr lang="en-GB" b="1" u="sng" dirty="0"/>
              <a:t>NOT</a:t>
            </a:r>
            <a:r>
              <a:rPr lang="en-GB" dirty="0"/>
              <a:t> use your </a:t>
            </a:r>
            <a:r>
              <a:rPr lang="en-GB" b="1" dirty="0"/>
              <a:t>@churcherscollege.com</a:t>
            </a:r>
            <a:r>
              <a:rPr lang="en-GB" dirty="0"/>
              <a:t> email address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 will need access to a </a:t>
            </a:r>
            <a:r>
              <a:rPr lang="en-GB" dirty="0" err="1" smtClean="0"/>
              <a:t>GMail</a:t>
            </a:r>
            <a:r>
              <a:rPr lang="en-GB" dirty="0" smtClean="0"/>
              <a:t>/Hotmail/iCloud etc. email address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You do </a:t>
            </a:r>
            <a:r>
              <a:rPr lang="en-GB" b="1" u="sng" dirty="0" smtClean="0"/>
              <a:t>NOT</a:t>
            </a:r>
            <a:r>
              <a:rPr lang="en-GB" dirty="0" smtClean="0"/>
              <a:t> need to change your password. If you’ve done this correctly, you will see “</a:t>
            </a:r>
            <a:r>
              <a:rPr lang="en-GB" b="1" i="1" dirty="0" smtClean="0"/>
              <a:t>Your recovery email address has successfully been updated</a:t>
            </a:r>
            <a:r>
              <a:rPr lang="en-GB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73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76FF71A2FE49459F697651B8E1D0B5" ma:contentTypeVersion="28" ma:contentTypeDescription="Create a new document." ma:contentTypeScope="" ma:versionID="b3d8b31d8bcff7d1e4f3f79007f9019b">
  <xsd:schema xmlns:xsd="http://www.w3.org/2001/XMLSchema" xmlns:xs="http://www.w3.org/2001/XMLSchema" xmlns:p="http://schemas.microsoft.com/office/2006/metadata/properties" xmlns:ns3="b7f6ff0b-54c3-4d67-880e-e70e5e179fae" xmlns:ns4="5adde25e-3457-4e7b-89aa-46fc3f32f1a9" targetNamespace="http://schemas.microsoft.com/office/2006/metadata/properties" ma:root="true" ma:fieldsID="f4a0494e1777c4a767d62990bcee4799" ns3:_="" ns4:_="">
    <xsd:import namespace="b7f6ff0b-54c3-4d67-880e-e70e5e179fae"/>
    <xsd:import namespace="5adde25e-3457-4e7b-89aa-46fc3f32f1a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6ff0b-54c3-4d67-880e-e70e5e179f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de25e-3457-4e7b-89aa-46fc3f32f1a9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  <xsd:element name="MediaServiceOCR" ma:index="3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1" nillable="true" ma:displayName="Location" ma:internalName="MediaServiceLocatio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as_Teacher_Only_SectionGroup xmlns="5adde25e-3457-4e7b-89aa-46fc3f32f1a9" xsi:nil="true"/>
    <Invited_Students xmlns="5adde25e-3457-4e7b-89aa-46fc3f32f1a9" xsi:nil="true"/>
    <Templates xmlns="5adde25e-3457-4e7b-89aa-46fc3f32f1a9" xsi:nil="true"/>
    <Self_Registration_Enabled xmlns="5adde25e-3457-4e7b-89aa-46fc3f32f1a9" xsi:nil="true"/>
    <Is_Collaboration_Space_Locked xmlns="5adde25e-3457-4e7b-89aa-46fc3f32f1a9" xsi:nil="true"/>
    <CultureName xmlns="5adde25e-3457-4e7b-89aa-46fc3f32f1a9" xsi:nil="true"/>
    <AppVersion xmlns="5adde25e-3457-4e7b-89aa-46fc3f32f1a9" xsi:nil="true"/>
    <NotebookType xmlns="5adde25e-3457-4e7b-89aa-46fc3f32f1a9" xsi:nil="true"/>
    <FolderType xmlns="5adde25e-3457-4e7b-89aa-46fc3f32f1a9" xsi:nil="true"/>
    <Teachers xmlns="5adde25e-3457-4e7b-89aa-46fc3f32f1a9">
      <UserInfo>
        <DisplayName/>
        <AccountId xsi:nil="true"/>
        <AccountType/>
      </UserInfo>
    </Teachers>
    <Student_Groups xmlns="5adde25e-3457-4e7b-89aa-46fc3f32f1a9">
      <UserInfo>
        <DisplayName/>
        <AccountId xsi:nil="true"/>
        <AccountType/>
      </UserInfo>
    </Student_Groups>
    <Invited_Teachers xmlns="5adde25e-3457-4e7b-89aa-46fc3f32f1a9" xsi:nil="true"/>
    <Owner xmlns="5adde25e-3457-4e7b-89aa-46fc3f32f1a9">
      <UserInfo>
        <DisplayName/>
        <AccountId xsi:nil="true"/>
        <AccountType/>
      </UserInfo>
    </Owner>
    <Students xmlns="5adde25e-3457-4e7b-89aa-46fc3f32f1a9">
      <UserInfo>
        <DisplayName/>
        <AccountId xsi:nil="true"/>
        <AccountType/>
      </UserInfo>
    </Students>
    <DefaultSectionNames xmlns="5adde25e-3457-4e7b-89aa-46fc3f32f1a9" xsi:nil="true"/>
  </documentManagement>
</p:properties>
</file>

<file path=customXml/itemProps1.xml><?xml version="1.0" encoding="utf-8"?>
<ds:datastoreItem xmlns:ds="http://schemas.openxmlformats.org/officeDocument/2006/customXml" ds:itemID="{9CB1CD06-3A26-426C-9804-8B9B12568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6ff0b-54c3-4d67-880e-e70e5e179fae"/>
    <ds:schemaRef ds:uri="5adde25e-3457-4e7b-89aa-46fc3f32f1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E35C680-0BC5-42CA-878C-7052128DC2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FF4C00-06B7-4BBD-A8FE-A3544E6EB49D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5adde25e-3457-4e7b-89aa-46fc3f32f1a9"/>
    <ds:schemaRef ds:uri="b7f6ff0b-54c3-4d67-880e-e70e5e179fa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Setting a Password Recovery Email Address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a Password Recovery Email Address</dc:title>
  <dc:creator>Andy Sangster</dc:creator>
  <cp:lastModifiedBy>Andy Sangster</cp:lastModifiedBy>
  <cp:revision>2</cp:revision>
  <dcterms:created xsi:type="dcterms:W3CDTF">2020-03-17T08:43:09Z</dcterms:created>
  <dcterms:modified xsi:type="dcterms:W3CDTF">2020-03-17T08:49:47Z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0x010100D476FF71A2FE49459F697651B8E1D0B5</vt:lpwstr>
  </property>
</Properties>
</file>