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FF0A1E-7AB1-D9FB-074F-3C6F4F35D545}" v="47" dt="2020-01-09T09:37:23.9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DD2F57-9176-674F-B9A1-458510541CF3}" type="datetimeFigureOut">
              <a:rPr lang="en-US" smtClean="0"/>
              <a:t>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0B79EE-1CE5-D348-8E94-CA35A340C8B7}" type="slidenum">
              <a:rPr lang="en-US" smtClean="0"/>
              <a:t>‹#›</a:t>
            </a:fld>
            <a:endParaRPr lang="en-US"/>
          </a:p>
        </p:txBody>
      </p:sp>
    </p:spTree>
    <p:extLst>
      <p:ext uri="{BB962C8B-B14F-4D97-AF65-F5344CB8AC3E}">
        <p14:creationId xmlns:p14="http://schemas.microsoft.com/office/powerpoint/2010/main" val="16062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0B79EE-1CE5-D348-8E94-CA35A340C8B7}" type="slidenum">
              <a:rPr lang="en-US" smtClean="0"/>
              <a:t>3</a:t>
            </a:fld>
            <a:endParaRPr lang="en-US"/>
          </a:p>
        </p:txBody>
      </p:sp>
    </p:spTree>
    <p:extLst>
      <p:ext uri="{BB962C8B-B14F-4D97-AF65-F5344CB8AC3E}">
        <p14:creationId xmlns:p14="http://schemas.microsoft.com/office/powerpoint/2010/main" val="4292118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36517-A7CB-5745-9E0F-2A5B6BBA5D5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67D63F3-7ECC-8443-9844-13654E1D64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D25399-4930-334D-8D68-B91F2B58E078}"/>
              </a:ext>
            </a:extLst>
          </p:cNvPr>
          <p:cNvSpPr>
            <a:spLocks noGrp="1"/>
          </p:cNvSpPr>
          <p:nvPr>
            <p:ph type="dt" sz="half" idx="10"/>
          </p:nvPr>
        </p:nvSpPr>
        <p:spPr/>
        <p:txBody>
          <a:bodyPr/>
          <a:lstStyle/>
          <a:p>
            <a:fld id="{5E0E675F-7240-DE4F-9373-0CA7CC5FFD80}" type="datetimeFigureOut">
              <a:rPr lang="en-US" smtClean="0"/>
              <a:t>1/9/2020</a:t>
            </a:fld>
            <a:endParaRPr lang="en-US"/>
          </a:p>
        </p:txBody>
      </p:sp>
      <p:sp>
        <p:nvSpPr>
          <p:cNvPr id="5" name="Footer Placeholder 4">
            <a:extLst>
              <a:ext uri="{FF2B5EF4-FFF2-40B4-BE49-F238E27FC236}">
                <a16:creationId xmlns:a16="http://schemas.microsoft.com/office/drawing/2014/main" id="{47100667-ADDA-024B-9A8F-052FEF9DAB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70FA42-E1B2-CA4D-8423-BF93BBA3E20A}"/>
              </a:ext>
            </a:extLst>
          </p:cNvPr>
          <p:cNvSpPr>
            <a:spLocks noGrp="1"/>
          </p:cNvSpPr>
          <p:nvPr>
            <p:ph type="sldNum" sz="quarter" idx="12"/>
          </p:nvPr>
        </p:nvSpPr>
        <p:spPr/>
        <p:txBody>
          <a:bodyPr/>
          <a:lstStyle/>
          <a:p>
            <a:fld id="{9BB6C455-D734-6248-BD75-4AD65C67D078}" type="slidenum">
              <a:rPr lang="en-US" smtClean="0"/>
              <a:t>‹#›</a:t>
            </a:fld>
            <a:endParaRPr lang="en-US"/>
          </a:p>
        </p:txBody>
      </p:sp>
    </p:spTree>
    <p:extLst>
      <p:ext uri="{BB962C8B-B14F-4D97-AF65-F5344CB8AC3E}">
        <p14:creationId xmlns:p14="http://schemas.microsoft.com/office/powerpoint/2010/main" val="3921509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6BE43-3C12-484A-B2C7-1E6999163E7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149FF4D-910E-E84E-A5DD-71FB11BDA84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95A53F1-01BD-7340-8247-CDD53F5C8438}"/>
              </a:ext>
            </a:extLst>
          </p:cNvPr>
          <p:cNvSpPr>
            <a:spLocks noGrp="1"/>
          </p:cNvSpPr>
          <p:nvPr>
            <p:ph type="dt" sz="half" idx="10"/>
          </p:nvPr>
        </p:nvSpPr>
        <p:spPr/>
        <p:txBody>
          <a:bodyPr/>
          <a:lstStyle/>
          <a:p>
            <a:fld id="{5E0E675F-7240-DE4F-9373-0CA7CC5FFD80}" type="datetimeFigureOut">
              <a:rPr lang="en-US" smtClean="0"/>
              <a:t>1/9/2020</a:t>
            </a:fld>
            <a:endParaRPr lang="en-US"/>
          </a:p>
        </p:txBody>
      </p:sp>
      <p:sp>
        <p:nvSpPr>
          <p:cNvPr id="5" name="Footer Placeholder 4">
            <a:extLst>
              <a:ext uri="{FF2B5EF4-FFF2-40B4-BE49-F238E27FC236}">
                <a16:creationId xmlns:a16="http://schemas.microsoft.com/office/drawing/2014/main" id="{C66D9E33-12B7-3C43-B8DB-B8B44BA788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F53AEA-15C0-0A43-AB97-9DE685A6C763}"/>
              </a:ext>
            </a:extLst>
          </p:cNvPr>
          <p:cNvSpPr>
            <a:spLocks noGrp="1"/>
          </p:cNvSpPr>
          <p:nvPr>
            <p:ph type="sldNum" sz="quarter" idx="12"/>
          </p:nvPr>
        </p:nvSpPr>
        <p:spPr/>
        <p:txBody>
          <a:bodyPr/>
          <a:lstStyle/>
          <a:p>
            <a:fld id="{9BB6C455-D734-6248-BD75-4AD65C67D078}" type="slidenum">
              <a:rPr lang="en-US" smtClean="0"/>
              <a:t>‹#›</a:t>
            </a:fld>
            <a:endParaRPr lang="en-US"/>
          </a:p>
        </p:txBody>
      </p:sp>
    </p:spTree>
    <p:extLst>
      <p:ext uri="{BB962C8B-B14F-4D97-AF65-F5344CB8AC3E}">
        <p14:creationId xmlns:p14="http://schemas.microsoft.com/office/powerpoint/2010/main" val="3283745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564817-F89E-7340-B4A2-C3C64394030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E74F69D-C43E-C14E-9E72-5477A64AF69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B593856-4A50-574B-A567-7B6AF2CC33D6}"/>
              </a:ext>
            </a:extLst>
          </p:cNvPr>
          <p:cNvSpPr>
            <a:spLocks noGrp="1"/>
          </p:cNvSpPr>
          <p:nvPr>
            <p:ph type="dt" sz="half" idx="10"/>
          </p:nvPr>
        </p:nvSpPr>
        <p:spPr/>
        <p:txBody>
          <a:bodyPr/>
          <a:lstStyle/>
          <a:p>
            <a:fld id="{5E0E675F-7240-DE4F-9373-0CA7CC5FFD80}" type="datetimeFigureOut">
              <a:rPr lang="en-US" smtClean="0"/>
              <a:t>1/9/2020</a:t>
            </a:fld>
            <a:endParaRPr lang="en-US"/>
          </a:p>
        </p:txBody>
      </p:sp>
      <p:sp>
        <p:nvSpPr>
          <p:cNvPr id="5" name="Footer Placeholder 4">
            <a:extLst>
              <a:ext uri="{FF2B5EF4-FFF2-40B4-BE49-F238E27FC236}">
                <a16:creationId xmlns:a16="http://schemas.microsoft.com/office/drawing/2014/main" id="{11304668-6781-CB4E-8206-A7E41E2C4E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587AF2-CB09-CA49-BEF4-65ABDD6050CE}"/>
              </a:ext>
            </a:extLst>
          </p:cNvPr>
          <p:cNvSpPr>
            <a:spLocks noGrp="1"/>
          </p:cNvSpPr>
          <p:nvPr>
            <p:ph type="sldNum" sz="quarter" idx="12"/>
          </p:nvPr>
        </p:nvSpPr>
        <p:spPr/>
        <p:txBody>
          <a:bodyPr/>
          <a:lstStyle/>
          <a:p>
            <a:fld id="{9BB6C455-D734-6248-BD75-4AD65C67D078}" type="slidenum">
              <a:rPr lang="en-US" smtClean="0"/>
              <a:t>‹#›</a:t>
            </a:fld>
            <a:endParaRPr lang="en-US"/>
          </a:p>
        </p:txBody>
      </p:sp>
    </p:spTree>
    <p:extLst>
      <p:ext uri="{BB962C8B-B14F-4D97-AF65-F5344CB8AC3E}">
        <p14:creationId xmlns:p14="http://schemas.microsoft.com/office/powerpoint/2010/main" val="2017355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1F437-F81A-694B-9202-12021F27020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4C666FD-41B7-A149-8EE4-AA3250C1A27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6545F6-19F0-884A-B576-1F25F2ED72F3}"/>
              </a:ext>
            </a:extLst>
          </p:cNvPr>
          <p:cNvSpPr>
            <a:spLocks noGrp="1"/>
          </p:cNvSpPr>
          <p:nvPr>
            <p:ph type="dt" sz="half" idx="10"/>
          </p:nvPr>
        </p:nvSpPr>
        <p:spPr/>
        <p:txBody>
          <a:bodyPr/>
          <a:lstStyle/>
          <a:p>
            <a:fld id="{5E0E675F-7240-DE4F-9373-0CA7CC5FFD80}" type="datetimeFigureOut">
              <a:rPr lang="en-US" smtClean="0"/>
              <a:t>1/9/2020</a:t>
            </a:fld>
            <a:endParaRPr lang="en-US"/>
          </a:p>
        </p:txBody>
      </p:sp>
      <p:sp>
        <p:nvSpPr>
          <p:cNvPr id="5" name="Footer Placeholder 4">
            <a:extLst>
              <a:ext uri="{FF2B5EF4-FFF2-40B4-BE49-F238E27FC236}">
                <a16:creationId xmlns:a16="http://schemas.microsoft.com/office/drawing/2014/main" id="{D2FA8A26-CA2D-B04E-B453-8DDF567BEE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34AABE-E84D-D344-BA52-E9A26F7518D9}"/>
              </a:ext>
            </a:extLst>
          </p:cNvPr>
          <p:cNvSpPr>
            <a:spLocks noGrp="1"/>
          </p:cNvSpPr>
          <p:nvPr>
            <p:ph type="sldNum" sz="quarter" idx="12"/>
          </p:nvPr>
        </p:nvSpPr>
        <p:spPr/>
        <p:txBody>
          <a:bodyPr/>
          <a:lstStyle/>
          <a:p>
            <a:fld id="{9BB6C455-D734-6248-BD75-4AD65C67D078}" type="slidenum">
              <a:rPr lang="en-US" smtClean="0"/>
              <a:t>‹#›</a:t>
            </a:fld>
            <a:endParaRPr lang="en-US"/>
          </a:p>
        </p:txBody>
      </p:sp>
    </p:spTree>
    <p:extLst>
      <p:ext uri="{BB962C8B-B14F-4D97-AF65-F5344CB8AC3E}">
        <p14:creationId xmlns:p14="http://schemas.microsoft.com/office/powerpoint/2010/main" val="3039427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7F629-138E-284E-9D08-8FC56772788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BA399FA-CD4C-EF4D-929E-63DE575DA0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8B106BB-E0A0-7442-B4BD-12FAA601A902}"/>
              </a:ext>
            </a:extLst>
          </p:cNvPr>
          <p:cNvSpPr>
            <a:spLocks noGrp="1"/>
          </p:cNvSpPr>
          <p:nvPr>
            <p:ph type="dt" sz="half" idx="10"/>
          </p:nvPr>
        </p:nvSpPr>
        <p:spPr/>
        <p:txBody>
          <a:bodyPr/>
          <a:lstStyle/>
          <a:p>
            <a:fld id="{5E0E675F-7240-DE4F-9373-0CA7CC5FFD80}" type="datetimeFigureOut">
              <a:rPr lang="en-US" smtClean="0"/>
              <a:t>1/9/2020</a:t>
            </a:fld>
            <a:endParaRPr lang="en-US"/>
          </a:p>
        </p:txBody>
      </p:sp>
      <p:sp>
        <p:nvSpPr>
          <p:cNvPr id="5" name="Footer Placeholder 4">
            <a:extLst>
              <a:ext uri="{FF2B5EF4-FFF2-40B4-BE49-F238E27FC236}">
                <a16:creationId xmlns:a16="http://schemas.microsoft.com/office/drawing/2014/main" id="{54340328-3BFF-FF4D-A110-0AEC3B4002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04B5FC-F1C1-E143-9243-9082F42F6794}"/>
              </a:ext>
            </a:extLst>
          </p:cNvPr>
          <p:cNvSpPr>
            <a:spLocks noGrp="1"/>
          </p:cNvSpPr>
          <p:nvPr>
            <p:ph type="sldNum" sz="quarter" idx="12"/>
          </p:nvPr>
        </p:nvSpPr>
        <p:spPr/>
        <p:txBody>
          <a:bodyPr/>
          <a:lstStyle/>
          <a:p>
            <a:fld id="{9BB6C455-D734-6248-BD75-4AD65C67D078}" type="slidenum">
              <a:rPr lang="en-US" smtClean="0"/>
              <a:t>‹#›</a:t>
            </a:fld>
            <a:endParaRPr lang="en-US"/>
          </a:p>
        </p:txBody>
      </p:sp>
    </p:spTree>
    <p:extLst>
      <p:ext uri="{BB962C8B-B14F-4D97-AF65-F5344CB8AC3E}">
        <p14:creationId xmlns:p14="http://schemas.microsoft.com/office/powerpoint/2010/main" val="3038894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7E478-8831-3D4E-A96E-ECF2FA390A8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A6606A5-D241-9C41-A648-B2511669E16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CD2DFAC-81EE-524E-9C1D-FE50E7F37B4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C907591-2C3C-E642-870F-F600784AE82C}"/>
              </a:ext>
            </a:extLst>
          </p:cNvPr>
          <p:cNvSpPr>
            <a:spLocks noGrp="1"/>
          </p:cNvSpPr>
          <p:nvPr>
            <p:ph type="dt" sz="half" idx="10"/>
          </p:nvPr>
        </p:nvSpPr>
        <p:spPr/>
        <p:txBody>
          <a:bodyPr/>
          <a:lstStyle/>
          <a:p>
            <a:fld id="{5E0E675F-7240-DE4F-9373-0CA7CC5FFD80}" type="datetimeFigureOut">
              <a:rPr lang="en-US" smtClean="0"/>
              <a:t>1/9/2020</a:t>
            </a:fld>
            <a:endParaRPr lang="en-US"/>
          </a:p>
        </p:txBody>
      </p:sp>
      <p:sp>
        <p:nvSpPr>
          <p:cNvPr id="6" name="Footer Placeholder 5">
            <a:extLst>
              <a:ext uri="{FF2B5EF4-FFF2-40B4-BE49-F238E27FC236}">
                <a16:creationId xmlns:a16="http://schemas.microsoft.com/office/drawing/2014/main" id="{62E72FF6-D6CC-CB4E-8016-32CD5A0BD8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7BE554-AC63-014D-BA4B-0B8CD8791E18}"/>
              </a:ext>
            </a:extLst>
          </p:cNvPr>
          <p:cNvSpPr>
            <a:spLocks noGrp="1"/>
          </p:cNvSpPr>
          <p:nvPr>
            <p:ph type="sldNum" sz="quarter" idx="12"/>
          </p:nvPr>
        </p:nvSpPr>
        <p:spPr/>
        <p:txBody>
          <a:bodyPr/>
          <a:lstStyle/>
          <a:p>
            <a:fld id="{9BB6C455-D734-6248-BD75-4AD65C67D078}" type="slidenum">
              <a:rPr lang="en-US" smtClean="0"/>
              <a:t>‹#›</a:t>
            </a:fld>
            <a:endParaRPr lang="en-US"/>
          </a:p>
        </p:txBody>
      </p:sp>
    </p:spTree>
    <p:extLst>
      <p:ext uri="{BB962C8B-B14F-4D97-AF65-F5344CB8AC3E}">
        <p14:creationId xmlns:p14="http://schemas.microsoft.com/office/powerpoint/2010/main" val="4083043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98C74-4D9F-B84B-8DF0-E31057495B9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4B13679-46C5-2443-A174-EB047A1851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F52CC26-6939-2843-8E6D-1F2252A99E4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1E35E2A-A6D9-4643-8B43-5E05DED09F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3216BE8-B645-AA49-A7F4-37B2E6F42A6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4EADA46-4CF2-7A42-B03D-CD8749810978}"/>
              </a:ext>
            </a:extLst>
          </p:cNvPr>
          <p:cNvSpPr>
            <a:spLocks noGrp="1"/>
          </p:cNvSpPr>
          <p:nvPr>
            <p:ph type="dt" sz="half" idx="10"/>
          </p:nvPr>
        </p:nvSpPr>
        <p:spPr/>
        <p:txBody>
          <a:bodyPr/>
          <a:lstStyle/>
          <a:p>
            <a:fld id="{5E0E675F-7240-DE4F-9373-0CA7CC5FFD80}" type="datetimeFigureOut">
              <a:rPr lang="en-US" smtClean="0"/>
              <a:t>1/9/2020</a:t>
            </a:fld>
            <a:endParaRPr lang="en-US"/>
          </a:p>
        </p:txBody>
      </p:sp>
      <p:sp>
        <p:nvSpPr>
          <p:cNvPr id="8" name="Footer Placeholder 7">
            <a:extLst>
              <a:ext uri="{FF2B5EF4-FFF2-40B4-BE49-F238E27FC236}">
                <a16:creationId xmlns:a16="http://schemas.microsoft.com/office/drawing/2014/main" id="{A84A96E2-A89F-1E46-A4A1-0B73BBBFFF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365023-70CF-A846-8D91-0AC716821BDA}"/>
              </a:ext>
            </a:extLst>
          </p:cNvPr>
          <p:cNvSpPr>
            <a:spLocks noGrp="1"/>
          </p:cNvSpPr>
          <p:nvPr>
            <p:ph type="sldNum" sz="quarter" idx="12"/>
          </p:nvPr>
        </p:nvSpPr>
        <p:spPr/>
        <p:txBody>
          <a:bodyPr/>
          <a:lstStyle/>
          <a:p>
            <a:fld id="{9BB6C455-D734-6248-BD75-4AD65C67D078}" type="slidenum">
              <a:rPr lang="en-US" smtClean="0"/>
              <a:t>‹#›</a:t>
            </a:fld>
            <a:endParaRPr lang="en-US"/>
          </a:p>
        </p:txBody>
      </p:sp>
    </p:spTree>
    <p:extLst>
      <p:ext uri="{BB962C8B-B14F-4D97-AF65-F5344CB8AC3E}">
        <p14:creationId xmlns:p14="http://schemas.microsoft.com/office/powerpoint/2010/main" val="3170003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C26AC-A7F4-244C-8CBA-101A4DCA635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34731BC-87CA-C847-AC3D-C98254646650}"/>
              </a:ext>
            </a:extLst>
          </p:cNvPr>
          <p:cNvSpPr>
            <a:spLocks noGrp="1"/>
          </p:cNvSpPr>
          <p:nvPr>
            <p:ph type="dt" sz="half" idx="10"/>
          </p:nvPr>
        </p:nvSpPr>
        <p:spPr/>
        <p:txBody>
          <a:bodyPr/>
          <a:lstStyle/>
          <a:p>
            <a:fld id="{5E0E675F-7240-DE4F-9373-0CA7CC5FFD80}" type="datetimeFigureOut">
              <a:rPr lang="en-US" smtClean="0"/>
              <a:t>1/9/2020</a:t>
            </a:fld>
            <a:endParaRPr lang="en-US"/>
          </a:p>
        </p:txBody>
      </p:sp>
      <p:sp>
        <p:nvSpPr>
          <p:cNvPr id="4" name="Footer Placeholder 3">
            <a:extLst>
              <a:ext uri="{FF2B5EF4-FFF2-40B4-BE49-F238E27FC236}">
                <a16:creationId xmlns:a16="http://schemas.microsoft.com/office/drawing/2014/main" id="{6D58E05D-4D2B-8A48-9720-9C7A57F13A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8B938E-B6E1-A14B-B0B0-7F15DDA94DEB}"/>
              </a:ext>
            </a:extLst>
          </p:cNvPr>
          <p:cNvSpPr>
            <a:spLocks noGrp="1"/>
          </p:cNvSpPr>
          <p:nvPr>
            <p:ph type="sldNum" sz="quarter" idx="12"/>
          </p:nvPr>
        </p:nvSpPr>
        <p:spPr/>
        <p:txBody>
          <a:bodyPr/>
          <a:lstStyle/>
          <a:p>
            <a:fld id="{9BB6C455-D734-6248-BD75-4AD65C67D078}" type="slidenum">
              <a:rPr lang="en-US" smtClean="0"/>
              <a:t>‹#›</a:t>
            </a:fld>
            <a:endParaRPr lang="en-US"/>
          </a:p>
        </p:txBody>
      </p:sp>
    </p:spTree>
    <p:extLst>
      <p:ext uri="{BB962C8B-B14F-4D97-AF65-F5344CB8AC3E}">
        <p14:creationId xmlns:p14="http://schemas.microsoft.com/office/powerpoint/2010/main" val="752317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1D0373-B45F-1D49-8D35-FB5C2AD17085}"/>
              </a:ext>
            </a:extLst>
          </p:cNvPr>
          <p:cNvSpPr>
            <a:spLocks noGrp="1"/>
          </p:cNvSpPr>
          <p:nvPr>
            <p:ph type="dt" sz="half" idx="10"/>
          </p:nvPr>
        </p:nvSpPr>
        <p:spPr/>
        <p:txBody>
          <a:bodyPr/>
          <a:lstStyle/>
          <a:p>
            <a:fld id="{5E0E675F-7240-DE4F-9373-0CA7CC5FFD80}" type="datetimeFigureOut">
              <a:rPr lang="en-US" smtClean="0"/>
              <a:t>1/9/2020</a:t>
            </a:fld>
            <a:endParaRPr lang="en-US"/>
          </a:p>
        </p:txBody>
      </p:sp>
      <p:sp>
        <p:nvSpPr>
          <p:cNvPr id="3" name="Footer Placeholder 2">
            <a:extLst>
              <a:ext uri="{FF2B5EF4-FFF2-40B4-BE49-F238E27FC236}">
                <a16:creationId xmlns:a16="http://schemas.microsoft.com/office/drawing/2014/main" id="{FE32F01B-6AF6-A141-8860-09041E5E0B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FD5966-A2E1-2A49-8C2C-E1A422F8B26A}"/>
              </a:ext>
            </a:extLst>
          </p:cNvPr>
          <p:cNvSpPr>
            <a:spLocks noGrp="1"/>
          </p:cNvSpPr>
          <p:nvPr>
            <p:ph type="sldNum" sz="quarter" idx="12"/>
          </p:nvPr>
        </p:nvSpPr>
        <p:spPr/>
        <p:txBody>
          <a:bodyPr/>
          <a:lstStyle/>
          <a:p>
            <a:fld id="{9BB6C455-D734-6248-BD75-4AD65C67D078}" type="slidenum">
              <a:rPr lang="en-US" smtClean="0"/>
              <a:t>‹#›</a:t>
            </a:fld>
            <a:endParaRPr lang="en-US"/>
          </a:p>
        </p:txBody>
      </p:sp>
    </p:spTree>
    <p:extLst>
      <p:ext uri="{BB962C8B-B14F-4D97-AF65-F5344CB8AC3E}">
        <p14:creationId xmlns:p14="http://schemas.microsoft.com/office/powerpoint/2010/main" val="3670895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A2D0-D6EF-2B41-9247-B707534FB84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79C596B-65FB-6A4F-9E95-EC97A138B3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994DD40-41B7-684E-B640-81A8D939BF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502FA18-64B4-964D-B30A-0BD0C8EADB13}"/>
              </a:ext>
            </a:extLst>
          </p:cNvPr>
          <p:cNvSpPr>
            <a:spLocks noGrp="1"/>
          </p:cNvSpPr>
          <p:nvPr>
            <p:ph type="dt" sz="half" idx="10"/>
          </p:nvPr>
        </p:nvSpPr>
        <p:spPr/>
        <p:txBody>
          <a:bodyPr/>
          <a:lstStyle/>
          <a:p>
            <a:fld id="{5E0E675F-7240-DE4F-9373-0CA7CC5FFD80}" type="datetimeFigureOut">
              <a:rPr lang="en-US" smtClean="0"/>
              <a:t>1/9/2020</a:t>
            </a:fld>
            <a:endParaRPr lang="en-US"/>
          </a:p>
        </p:txBody>
      </p:sp>
      <p:sp>
        <p:nvSpPr>
          <p:cNvPr id="6" name="Footer Placeholder 5">
            <a:extLst>
              <a:ext uri="{FF2B5EF4-FFF2-40B4-BE49-F238E27FC236}">
                <a16:creationId xmlns:a16="http://schemas.microsoft.com/office/drawing/2014/main" id="{1904B32D-079B-A74A-9264-B4F449D79F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2FAD74-3F5C-AC44-9CD2-1C3E6BEA9EA0}"/>
              </a:ext>
            </a:extLst>
          </p:cNvPr>
          <p:cNvSpPr>
            <a:spLocks noGrp="1"/>
          </p:cNvSpPr>
          <p:nvPr>
            <p:ph type="sldNum" sz="quarter" idx="12"/>
          </p:nvPr>
        </p:nvSpPr>
        <p:spPr/>
        <p:txBody>
          <a:bodyPr/>
          <a:lstStyle/>
          <a:p>
            <a:fld id="{9BB6C455-D734-6248-BD75-4AD65C67D078}" type="slidenum">
              <a:rPr lang="en-US" smtClean="0"/>
              <a:t>‹#›</a:t>
            </a:fld>
            <a:endParaRPr lang="en-US"/>
          </a:p>
        </p:txBody>
      </p:sp>
    </p:spTree>
    <p:extLst>
      <p:ext uri="{BB962C8B-B14F-4D97-AF65-F5344CB8AC3E}">
        <p14:creationId xmlns:p14="http://schemas.microsoft.com/office/powerpoint/2010/main" val="2305732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A4517-2CC6-DC42-B585-4CF99D3CE0E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81C3FDD-F899-054B-AD74-A946876565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7CFECB-A8F6-AE4C-967B-194391F677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E57721C-CAAF-944E-B014-E62B22D27FBB}"/>
              </a:ext>
            </a:extLst>
          </p:cNvPr>
          <p:cNvSpPr>
            <a:spLocks noGrp="1"/>
          </p:cNvSpPr>
          <p:nvPr>
            <p:ph type="dt" sz="half" idx="10"/>
          </p:nvPr>
        </p:nvSpPr>
        <p:spPr/>
        <p:txBody>
          <a:bodyPr/>
          <a:lstStyle/>
          <a:p>
            <a:fld id="{5E0E675F-7240-DE4F-9373-0CA7CC5FFD80}" type="datetimeFigureOut">
              <a:rPr lang="en-US" smtClean="0"/>
              <a:t>1/9/2020</a:t>
            </a:fld>
            <a:endParaRPr lang="en-US"/>
          </a:p>
        </p:txBody>
      </p:sp>
      <p:sp>
        <p:nvSpPr>
          <p:cNvPr id="6" name="Footer Placeholder 5">
            <a:extLst>
              <a:ext uri="{FF2B5EF4-FFF2-40B4-BE49-F238E27FC236}">
                <a16:creationId xmlns:a16="http://schemas.microsoft.com/office/drawing/2014/main" id="{21F2F4D8-D503-7448-A8E5-2B4FA47F27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796E5B-112C-234E-8171-9A33A9AE0BE2}"/>
              </a:ext>
            </a:extLst>
          </p:cNvPr>
          <p:cNvSpPr>
            <a:spLocks noGrp="1"/>
          </p:cNvSpPr>
          <p:nvPr>
            <p:ph type="sldNum" sz="quarter" idx="12"/>
          </p:nvPr>
        </p:nvSpPr>
        <p:spPr/>
        <p:txBody>
          <a:bodyPr/>
          <a:lstStyle/>
          <a:p>
            <a:fld id="{9BB6C455-D734-6248-BD75-4AD65C67D078}" type="slidenum">
              <a:rPr lang="en-US" smtClean="0"/>
              <a:t>‹#›</a:t>
            </a:fld>
            <a:endParaRPr lang="en-US"/>
          </a:p>
        </p:txBody>
      </p:sp>
    </p:spTree>
    <p:extLst>
      <p:ext uri="{BB962C8B-B14F-4D97-AF65-F5344CB8AC3E}">
        <p14:creationId xmlns:p14="http://schemas.microsoft.com/office/powerpoint/2010/main" val="2842507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F70D5F-1658-F742-982B-BB1DD291CA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0072A3E-A493-5145-BEA1-0923EF4597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30890D6-509A-0046-B73E-2E4079CD46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0E675F-7240-DE4F-9373-0CA7CC5FFD80}" type="datetimeFigureOut">
              <a:rPr lang="en-US" smtClean="0"/>
              <a:t>1/9/2020</a:t>
            </a:fld>
            <a:endParaRPr lang="en-US"/>
          </a:p>
        </p:txBody>
      </p:sp>
      <p:sp>
        <p:nvSpPr>
          <p:cNvPr id="5" name="Footer Placeholder 4">
            <a:extLst>
              <a:ext uri="{FF2B5EF4-FFF2-40B4-BE49-F238E27FC236}">
                <a16:creationId xmlns:a16="http://schemas.microsoft.com/office/drawing/2014/main" id="{C175CABF-3D3E-C64F-8591-84405BF910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04FF2E-AEC8-134D-811F-F5EE1146CC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6C455-D734-6248-BD75-4AD65C67D078}" type="slidenum">
              <a:rPr lang="en-US" smtClean="0"/>
              <a:t>‹#›</a:t>
            </a:fld>
            <a:endParaRPr lang="en-US"/>
          </a:p>
        </p:txBody>
      </p:sp>
    </p:spTree>
    <p:extLst>
      <p:ext uri="{BB962C8B-B14F-4D97-AF65-F5344CB8AC3E}">
        <p14:creationId xmlns:p14="http://schemas.microsoft.com/office/powerpoint/2010/main" val="271274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B66D7-56B4-9543-B11B-3F14C1EB0EBD}"/>
              </a:ext>
            </a:extLst>
          </p:cNvPr>
          <p:cNvSpPr>
            <a:spLocks noGrp="1"/>
          </p:cNvSpPr>
          <p:nvPr>
            <p:ph type="ctrTitle"/>
          </p:nvPr>
        </p:nvSpPr>
        <p:spPr/>
        <p:txBody>
          <a:bodyPr/>
          <a:lstStyle/>
          <a:p>
            <a:r>
              <a:rPr lang="en-GB" dirty="0" err="1"/>
              <a:t>TwilightCraft</a:t>
            </a:r>
            <a:r>
              <a:rPr lang="en-GB" dirty="0"/>
              <a:t> guide</a:t>
            </a:r>
            <a:endParaRPr lang="en-US" dirty="0"/>
          </a:p>
        </p:txBody>
      </p:sp>
      <p:sp>
        <p:nvSpPr>
          <p:cNvPr id="5" name="Subtitle 4">
            <a:extLst>
              <a:ext uri="{FF2B5EF4-FFF2-40B4-BE49-F238E27FC236}">
                <a16:creationId xmlns:a16="http://schemas.microsoft.com/office/drawing/2014/main" id="{A0099482-1A4B-4F53-B8F4-3B4E6ACCF71E}"/>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791221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6176B-2460-0C49-831D-F4C4E84149B9}"/>
              </a:ext>
            </a:extLst>
          </p:cNvPr>
          <p:cNvSpPr>
            <a:spLocks noGrp="1"/>
          </p:cNvSpPr>
          <p:nvPr>
            <p:ph type="title"/>
          </p:nvPr>
        </p:nvSpPr>
        <p:spPr/>
        <p:txBody>
          <a:bodyPr/>
          <a:lstStyle/>
          <a:p>
            <a:r>
              <a:rPr lang="en-GB" dirty="0"/>
              <a:t>Using morph</a:t>
            </a:r>
            <a:endParaRPr lang="en-US" dirty="0"/>
          </a:p>
        </p:txBody>
      </p:sp>
      <p:sp>
        <p:nvSpPr>
          <p:cNvPr id="3" name="Content Placeholder 2">
            <a:extLst>
              <a:ext uri="{FF2B5EF4-FFF2-40B4-BE49-F238E27FC236}">
                <a16:creationId xmlns:a16="http://schemas.microsoft.com/office/drawing/2014/main" id="{F7A17BCD-A561-FF4B-8385-3D267DC2EACF}"/>
              </a:ext>
            </a:extLst>
          </p:cNvPr>
          <p:cNvSpPr>
            <a:spLocks noGrp="1"/>
          </p:cNvSpPr>
          <p:nvPr>
            <p:ph idx="1"/>
          </p:nvPr>
        </p:nvSpPr>
        <p:spPr/>
        <p:txBody>
          <a:bodyPr vert="horz" lIns="91440" tIns="45720" rIns="91440" bIns="45720" rtlCol="0" anchor="t">
            <a:normAutofit/>
          </a:bodyPr>
          <a:lstStyle/>
          <a:p>
            <a:r>
              <a:rPr lang="en-GB" dirty="0"/>
              <a:t>[ and ] : used to open and navigate the morph menu (press enter to select a morph)</a:t>
            </a:r>
          </a:p>
          <a:p>
            <a:r>
              <a:rPr lang="en-GB" dirty="0"/>
              <a:t>V : use morphed ability (some abilities are passive and don’t need you to do this)</a:t>
            </a:r>
          </a:p>
          <a:p>
            <a:r>
              <a:rPr lang="en-GB" dirty="0"/>
              <a:t>Morphing may change your size, so you won’t fit in the normal spaces</a:t>
            </a:r>
          </a:p>
          <a:p>
            <a:r>
              <a:rPr lang="en-GB" dirty="0"/>
              <a:t>Most morphs have different abilities. They are shown by symbols next to the selection box in the morph menu.</a:t>
            </a:r>
            <a:endParaRPr lang="en-US" dirty="0"/>
          </a:p>
        </p:txBody>
      </p:sp>
    </p:spTree>
    <p:extLst>
      <p:ext uri="{BB962C8B-B14F-4D97-AF65-F5344CB8AC3E}">
        <p14:creationId xmlns:p14="http://schemas.microsoft.com/office/powerpoint/2010/main" val="2785398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FC0E32-709E-DA4F-BCD9-3405E7C81692}"/>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Morph abilities</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4">
            <a:extLst>
              <a:ext uri="{FF2B5EF4-FFF2-40B4-BE49-F238E27FC236}">
                <a16:creationId xmlns:a16="http://schemas.microsoft.com/office/drawing/2014/main" id="{8977F751-07E8-D14B-A2AA-200BA05A3C6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81058" y="492573"/>
            <a:ext cx="3499073" cy="5880796"/>
          </a:xfrm>
          <a:prstGeom prst="rect">
            <a:avLst/>
          </a:prstGeom>
        </p:spPr>
      </p:pic>
    </p:spTree>
    <p:extLst>
      <p:ext uri="{BB962C8B-B14F-4D97-AF65-F5344CB8AC3E}">
        <p14:creationId xmlns:p14="http://schemas.microsoft.com/office/powerpoint/2010/main" val="388968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F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C51D6E-0086-C244-80BE-CF7852B881E2}"/>
              </a:ext>
            </a:extLst>
          </p:cNvPr>
          <p:cNvSpPr>
            <a:spLocks noGrp="1"/>
          </p:cNvSpPr>
          <p:nvPr>
            <p:ph type="title"/>
          </p:nvPr>
        </p:nvSpPr>
        <p:spPr>
          <a:xfrm>
            <a:off x="524256" y="4767072"/>
            <a:ext cx="6594189" cy="1625210"/>
          </a:xfrm>
        </p:spPr>
        <p:txBody>
          <a:bodyPr>
            <a:normAutofit/>
          </a:bodyPr>
          <a:lstStyle/>
          <a:p>
            <a:pPr algn="r"/>
            <a:r>
              <a:rPr lang="en-GB">
                <a:solidFill>
                  <a:srgbClr val="FFFFFF"/>
                </a:solidFill>
              </a:rPr>
              <a:t>Getting into the twilight forest</a:t>
            </a:r>
            <a:endParaRPr lang="en-US">
              <a:solidFill>
                <a:srgbClr val="FFFFFF"/>
              </a:solidFill>
            </a:endParaRPr>
          </a:p>
        </p:txBody>
      </p:sp>
      <p:pic>
        <p:nvPicPr>
          <p:cNvPr id="4" name="Picture 4">
            <a:extLst>
              <a:ext uri="{FF2B5EF4-FFF2-40B4-BE49-F238E27FC236}">
                <a16:creationId xmlns:a16="http://schemas.microsoft.com/office/drawing/2014/main" id="{01BBFCB7-3494-474D-9DAA-A9AB04F9626B}"/>
              </a:ext>
            </a:extLst>
          </p:cNvPr>
          <p:cNvPicPr>
            <a:picLocks noChangeAspect="1"/>
          </p:cNvPicPr>
          <p:nvPr/>
        </p:nvPicPr>
        <p:blipFill rotWithShape="1">
          <a:blip r:embed="rId2">
            <a:extLst>
              <a:ext uri="{28A0092B-C50C-407E-A947-70E740481C1C}">
                <a14:useLocalDpi xmlns:a14="http://schemas.microsoft.com/office/drawing/2010/main" val="0"/>
              </a:ext>
            </a:extLst>
          </a:blip>
          <a:srcRect r="1" b="2608"/>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394664C-447A-A941-B82F-0ADF46DA8B6B}"/>
              </a:ext>
            </a:extLst>
          </p:cNvPr>
          <p:cNvSpPr>
            <a:spLocks noGrp="1"/>
          </p:cNvSpPr>
          <p:nvPr>
            <p:ph idx="1"/>
          </p:nvPr>
        </p:nvSpPr>
        <p:spPr>
          <a:xfrm>
            <a:off x="8029319" y="917725"/>
            <a:ext cx="3424739" cy="4852362"/>
          </a:xfrm>
        </p:spPr>
        <p:txBody>
          <a:bodyPr anchor="ctr">
            <a:normAutofit/>
          </a:bodyPr>
          <a:lstStyle/>
          <a:p>
            <a:r>
              <a:rPr lang="en-GB" sz="1700">
                <a:solidFill>
                  <a:srgbClr val="FFFFFF"/>
                </a:solidFill>
              </a:rPr>
              <a:t>To get into the forest, you need to build a portal. This needs 1 diamond, 12 flowers (mixed) and two buckets of water</a:t>
            </a:r>
          </a:p>
          <a:p>
            <a:r>
              <a:rPr lang="en-GB" sz="1700">
                <a:solidFill>
                  <a:srgbClr val="FFFFFF"/>
                </a:solidFill>
              </a:rPr>
              <a:t>Find a relatively flat area and dig a 2 x 2 hole surrounded by grass. The place the flowers around the edges of the hole and fill the hole with water (not flowing)</a:t>
            </a:r>
          </a:p>
          <a:p>
            <a:r>
              <a:rPr lang="en-GB" sz="1700">
                <a:solidFill>
                  <a:srgbClr val="FFFFFF"/>
                </a:solidFill>
              </a:rPr>
              <a:t>Throw the diamond into the water and stand back</a:t>
            </a:r>
          </a:p>
          <a:p>
            <a:r>
              <a:rPr lang="en-GB" sz="1700">
                <a:solidFill>
                  <a:srgbClr val="FFFFFF"/>
                </a:solidFill>
              </a:rPr>
              <a:t>The water will be struck by lightning and will turn into a portal.</a:t>
            </a:r>
          </a:p>
          <a:p>
            <a:r>
              <a:rPr lang="en-GB" sz="1700">
                <a:solidFill>
                  <a:srgbClr val="FFFFFF"/>
                </a:solidFill>
              </a:rPr>
              <a:t>Go through the portal to reach the twilight forest</a:t>
            </a:r>
            <a:endParaRPr lang="en-US" sz="1700">
              <a:solidFill>
                <a:srgbClr val="FFFFFF"/>
              </a:solidFill>
            </a:endParaRPr>
          </a:p>
        </p:txBody>
      </p:sp>
    </p:spTree>
    <p:extLst>
      <p:ext uri="{BB962C8B-B14F-4D97-AF65-F5344CB8AC3E}">
        <p14:creationId xmlns:p14="http://schemas.microsoft.com/office/powerpoint/2010/main" val="1155033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87742-85BA-5C4E-AE6F-0F9DFE5BAEBC}"/>
              </a:ext>
            </a:extLst>
          </p:cNvPr>
          <p:cNvSpPr>
            <a:spLocks noGrp="1"/>
          </p:cNvSpPr>
          <p:nvPr>
            <p:ph type="title"/>
          </p:nvPr>
        </p:nvSpPr>
        <p:spPr/>
        <p:txBody>
          <a:bodyPr/>
          <a:lstStyle/>
          <a:p>
            <a:r>
              <a:rPr lang="en-GB" dirty="0"/>
              <a:t>The progression system</a:t>
            </a:r>
            <a:endParaRPr lang="en-US" dirty="0"/>
          </a:p>
        </p:txBody>
      </p:sp>
      <p:sp>
        <p:nvSpPr>
          <p:cNvPr id="3" name="Content Placeholder 2">
            <a:extLst>
              <a:ext uri="{FF2B5EF4-FFF2-40B4-BE49-F238E27FC236}">
                <a16:creationId xmlns:a16="http://schemas.microsoft.com/office/drawing/2014/main" id="{DA01C32F-D3AC-2F40-8D80-E9F2C1BE697A}"/>
              </a:ext>
            </a:extLst>
          </p:cNvPr>
          <p:cNvSpPr>
            <a:spLocks noGrp="1"/>
          </p:cNvSpPr>
          <p:nvPr>
            <p:ph idx="1"/>
          </p:nvPr>
        </p:nvSpPr>
        <p:spPr/>
        <p:txBody>
          <a:bodyPr>
            <a:normAutofit/>
          </a:bodyPr>
          <a:lstStyle/>
          <a:p>
            <a:r>
              <a:rPr lang="en-GB" dirty="0"/>
              <a:t>When you first enter the be twilight forest, you will not be able to enter some areas</a:t>
            </a:r>
          </a:p>
          <a:p>
            <a:r>
              <a:rPr lang="en-GB" dirty="0"/>
              <a:t>This is caused by the progression system, which forces you to follow the story in chronological order</a:t>
            </a:r>
          </a:p>
          <a:p>
            <a:r>
              <a:rPr lang="en-GB" dirty="0"/>
              <a:t>To unlock new areas you must complete tasks in ones you can already enter, such as killing the naga in the courtyard.</a:t>
            </a:r>
          </a:p>
          <a:p>
            <a:r>
              <a:rPr lang="en-GB" dirty="0"/>
              <a:t>Be careful with this, as the progression system uses obscure triggers to unlock new areas. If you cannot enter the next area, check it is the place you think it is</a:t>
            </a:r>
            <a:endParaRPr lang="en-US" dirty="0"/>
          </a:p>
        </p:txBody>
      </p:sp>
    </p:spTree>
    <p:extLst>
      <p:ext uri="{BB962C8B-B14F-4D97-AF65-F5344CB8AC3E}">
        <p14:creationId xmlns:p14="http://schemas.microsoft.com/office/powerpoint/2010/main" val="2918186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8921DA-E858-CA40-A55B-F26A77864F5A}"/>
              </a:ext>
            </a:extLst>
          </p:cNvPr>
          <p:cNvSpPr>
            <a:spLocks noGrp="1"/>
          </p:cNvSpPr>
          <p:nvPr>
            <p:ph type="title"/>
          </p:nvPr>
        </p:nvSpPr>
        <p:spPr>
          <a:xfrm>
            <a:off x="5080216" y="1076324"/>
            <a:ext cx="6272784" cy="1535051"/>
          </a:xfrm>
        </p:spPr>
        <p:txBody>
          <a:bodyPr anchor="b">
            <a:normAutofit/>
          </a:bodyPr>
          <a:lstStyle/>
          <a:p>
            <a:r>
              <a:rPr lang="en-GB" sz="5200"/>
              <a:t>The progression tree</a:t>
            </a:r>
            <a:endParaRPr lang="en-US" sz="5200"/>
          </a:p>
        </p:txBody>
      </p:sp>
      <p:pic>
        <p:nvPicPr>
          <p:cNvPr id="7" name="Picture 7">
            <a:extLst>
              <a:ext uri="{FF2B5EF4-FFF2-40B4-BE49-F238E27FC236}">
                <a16:creationId xmlns:a16="http://schemas.microsoft.com/office/drawing/2014/main" id="{D34E5B90-7BA6-BC47-A18E-D3462F118FB8}"/>
              </a:ext>
            </a:extLst>
          </p:cNvPr>
          <p:cNvPicPr>
            <a:picLocks noChangeAspect="1"/>
          </p:cNvPicPr>
          <p:nvPr/>
        </p:nvPicPr>
        <p:blipFill rotWithShape="1">
          <a:blip r:embed="rId2">
            <a:extLst>
              <a:ext uri="{28A0092B-C50C-407E-A947-70E740481C1C}">
                <a14:useLocalDpi xmlns:a14="http://schemas.microsoft.com/office/drawing/2010/main" val="0"/>
              </a:ext>
            </a:extLst>
          </a:blip>
          <a:srcRect r="30741"/>
          <a:stretch/>
        </p:blipFill>
        <p:spPr>
          <a:xfrm>
            <a:off x="20" y="10"/>
            <a:ext cx="4653917" cy="10142790"/>
          </a:xfrm>
          <a:prstGeom prst="rect">
            <a:avLst/>
          </a:prstGeom>
        </p:spPr>
      </p:pic>
      <p:sp>
        <p:nvSpPr>
          <p:cNvPr id="14" name="Rectangle 13">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42F9E29-17E1-F142-9077-F23B25EF723F}"/>
              </a:ext>
            </a:extLst>
          </p:cNvPr>
          <p:cNvSpPr>
            <a:spLocks noGrp="1"/>
          </p:cNvSpPr>
          <p:nvPr>
            <p:ph idx="1"/>
          </p:nvPr>
        </p:nvSpPr>
        <p:spPr>
          <a:xfrm>
            <a:off x="1676400" y="7929819"/>
            <a:ext cx="10515600" cy="4351338"/>
          </a:xfrm>
        </p:spPr>
        <p:txBody>
          <a:bodyPr/>
          <a:lstStyle/>
          <a:p>
            <a:r>
              <a:rPr lang="en-GB" dirty="0"/>
              <a:t>This is going to take a while</a:t>
            </a:r>
            <a:endParaRPr lang="en-US" dirty="0"/>
          </a:p>
        </p:txBody>
      </p:sp>
      <p:sp>
        <p:nvSpPr>
          <p:cNvPr id="4" name="TextBox 3">
            <a:extLst>
              <a:ext uri="{FF2B5EF4-FFF2-40B4-BE49-F238E27FC236}">
                <a16:creationId xmlns:a16="http://schemas.microsoft.com/office/drawing/2014/main" id="{CAEDC2BB-6079-4D40-936B-EABA496FDA6D}"/>
              </a:ext>
            </a:extLst>
          </p:cNvPr>
          <p:cNvSpPr txBox="1"/>
          <p:nvPr/>
        </p:nvSpPr>
        <p:spPr>
          <a:xfrm>
            <a:off x="7538064" y="8562258"/>
            <a:ext cx="778387" cy="5161934"/>
          </a:xfrm>
          <a:prstGeom prst="rect">
            <a:avLst/>
          </a:prstGeom>
          <a:noFill/>
        </p:spPr>
        <p:txBody>
          <a:bodyPr wrap="square" rtlCol="0">
            <a:spAutoFit/>
          </a:bodyPr>
          <a:lstStyle/>
          <a:p>
            <a:pPr algn="l"/>
            <a:endParaRPr lang="en-US" dirty="0"/>
          </a:p>
        </p:txBody>
      </p:sp>
      <p:sp>
        <p:nvSpPr>
          <p:cNvPr id="5" name="Rectangle 4">
            <a:extLst>
              <a:ext uri="{FF2B5EF4-FFF2-40B4-BE49-F238E27FC236}">
                <a16:creationId xmlns:a16="http://schemas.microsoft.com/office/drawing/2014/main" id="{B85E2292-BE76-5749-80E7-1825F217A245}"/>
              </a:ext>
            </a:extLst>
          </p:cNvPr>
          <p:cNvSpPr/>
          <p:nvPr/>
        </p:nvSpPr>
        <p:spPr>
          <a:xfrm flipH="1" flipV="1">
            <a:off x="3662515" y="8955395"/>
            <a:ext cx="3325762" cy="3325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914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79DAD-8A23-0840-B54A-C6C970E877BA}"/>
              </a:ext>
            </a:extLst>
          </p:cNvPr>
          <p:cNvSpPr>
            <a:spLocks noGrp="1"/>
          </p:cNvSpPr>
          <p:nvPr>
            <p:ph type="title"/>
          </p:nvPr>
        </p:nvSpPr>
        <p:spPr/>
        <p:txBody>
          <a:bodyPr/>
          <a:lstStyle/>
          <a:p>
            <a:r>
              <a:rPr lang="en-GB" dirty="0"/>
              <a:t>Differences from </a:t>
            </a:r>
            <a:r>
              <a:rPr lang="en-GB"/>
              <a:t>normal Minecraft</a:t>
            </a:r>
            <a:endParaRPr lang="en-US" dirty="0"/>
          </a:p>
        </p:txBody>
      </p:sp>
      <p:sp>
        <p:nvSpPr>
          <p:cNvPr id="3" name="Content Placeholder 2">
            <a:extLst>
              <a:ext uri="{FF2B5EF4-FFF2-40B4-BE49-F238E27FC236}">
                <a16:creationId xmlns:a16="http://schemas.microsoft.com/office/drawing/2014/main" id="{BB91A7B7-F49B-5F44-B2A3-94CCCBAC8A6C}"/>
              </a:ext>
            </a:extLst>
          </p:cNvPr>
          <p:cNvSpPr>
            <a:spLocks noGrp="1"/>
          </p:cNvSpPr>
          <p:nvPr>
            <p:ph idx="1"/>
          </p:nvPr>
        </p:nvSpPr>
        <p:spPr>
          <a:xfrm>
            <a:off x="838200" y="1825625"/>
            <a:ext cx="10515600" cy="4585799"/>
          </a:xfrm>
        </p:spPr>
        <p:txBody>
          <a:bodyPr vert="horz" lIns="91440" tIns="45720" rIns="91440" bIns="45720" rtlCol="0" anchor="t">
            <a:normAutofit fontScale="85000" lnSpcReduction="20000"/>
          </a:bodyPr>
          <a:lstStyle/>
          <a:p>
            <a:r>
              <a:rPr lang="en-GB" dirty="0"/>
              <a:t>Due to the mods and the edition of Minecraft used, some parts of the game may seem unfamiliar at times</a:t>
            </a:r>
          </a:p>
          <a:p>
            <a:r>
              <a:rPr lang="en-GB" dirty="0" err="1"/>
              <a:t>Homeblocks</a:t>
            </a:r>
            <a:r>
              <a:rPr lang="en-GB" dirty="0"/>
              <a:t> and teleporting : </a:t>
            </a:r>
            <a:r>
              <a:rPr lang="en-GB" dirty="0" err="1"/>
              <a:t>Homeblocks</a:t>
            </a:r>
            <a:r>
              <a:rPr lang="en-GB" dirty="0"/>
              <a:t> allow you to teleport back to a place at any time by pressing m (which can also be used to teleport to the </a:t>
            </a:r>
            <a:r>
              <a:rPr lang="en-GB" dirty="0" err="1"/>
              <a:t>spawnpoint</a:t>
            </a:r>
            <a:r>
              <a:rPr lang="en-GB" dirty="0"/>
              <a:t>)</a:t>
            </a:r>
          </a:p>
          <a:p>
            <a:r>
              <a:rPr lang="en-GB" dirty="0"/>
              <a:t>Gravestones : When you die, instead of dropping your items a gravestone appears. Break it to receive your loot. Be careful near spawn, as you will not be able to break your gravestones there. Taking other people’s items is not allowed, and is </a:t>
            </a:r>
            <a:r>
              <a:rPr lang="en-GB" dirty="0" err="1"/>
              <a:t>bannable</a:t>
            </a:r>
            <a:r>
              <a:rPr lang="en-GB" dirty="0"/>
              <a:t>.</a:t>
            </a:r>
            <a:endParaRPr lang="en-GB" dirty="0">
              <a:cs typeface="Calibri"/>
            </a:endParaRPr>
          </a:p>
          <a:p>
            <a:r>
              <a:rPr lang="en-GB" dirty="0"/>
              <a:t>Morph: When you kill something you are able to change into it. If you find a mob you cannot kill, it is most likely a player</a:t>
            </a:r>
          </a:p>
          <a:p>
            <a:r>
              <a:rPr lang="en-GB" dirty="0"/>
              <a:t>Grief protect : You are unable to break blocks near spawn or hurt other players. If you are unable to break or place things, you are most likely too close to spawn</a:t>
            </a:r>
          </a:p>
          <a:p>
            <a:r>
              <a:rPr lang="en-GB" dirty="0"/>
              <a:t>Lag : there can be lag issues, and the server times out every now and again. There is nothing we can do about this. If a block does not drop an item, or you cannot access a GUI, or an entity freezes, be patient as the issue will resolve itself soon</a:t>
            </a:r>
            <a:endParaRPr lang="en-US" dirty="0"/>
          </a:p>
        </p:txBody>
      </p:sp>
    </p:spTree>
    <p:extLst>
      <p:ext uri="{BB962C8B-B14F-4D97-AF65-F5344CB8AC3E}">
        <p14:creationId xmlns:p14="http://schemas.microsoft.com/office/powerpoint/2010/main" val="39542259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7</Slides>
  <Notes>1</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TwilightCraft guide</vt:lpstr>
      <vt:lpstr>Using morph</vt:lpstr>
      <vt:lpstr>Morph abilities</vt:lpstr>
      <vt:lpstr>Getting into the twilight forest</vt:lpstr>
      <vt:lpstr>The progression system</vt:lpstr>
      <vt:lpstr>The progression tree</vt:lpstr>
      <vt:lpstr>Differences from normal Minecraft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Twilight forest guide</dc:title>
  <dc:creator>Robert Lewis</dc:creator>
  <cp:lastModifiedBy>Robert Lewis</cp:lastModifiedBy>
  <cp:revision>20</cp:revision>
  <dcterms:created xsi:type="dcterms:W3CDTF">2019-12-08T12:11:37Z</dcterms:created>
  <dcterms:modified xsi:type="dcterms:W3CDTF">2020-01-09T09:37:33Z</dcterms:modified>
</cp:coreProperties>
</file>